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8" r:id="rId2"/>
    <p:sldId id="278" r:id="rId3"/>
    <p:sldId id="279" r:id="rId4"/>
    <p:sldId id="277" r:id="rId5"/>
    <p:sldId id="280" r:id="rId6"/>
    <p:sldId id="281" r:id="rId7"/>
    <p:sldId id="282" r:id="rId8"/>
    <p:sldId id="284" r:id="rId9"/>
    <p:sldId id="286" r:id="rId10"/>
    <p:sldId id="285" r:id="rId11"/>
    <p:sldId id="287" r:id="rId12"/>
    <p:sldId id="293" r:id="rId13"/>
    <p:sldId id="292" r:id="rId14"/>
    <p:sldId id="294" r:id="rId15"/>
    <p:sldId id="295" r:id="rId16"/>
    <p:sldId id="297" r:id="rId17"/>
    <p:sldId id="298" r:id="rId18"/>
    <p:sldId id="289" r:id="rId19"/>
    <p:sldId id="288" r:id="rId20"/>
    <p:sldId id="290" r:id="rId21"/>
    <p:sldId id="275" r:id="rId22"/>
    <p:sldId id="276" r:id="rId23"/>
    <p:sldId id="264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668FC-D137-494C-8112-B38B17794885}" type="datetimeFigureOut">
              <a:rPr lang="en-IN" smtClean="0"/>
              <a:pPr/>
              <a:t>04-11-2015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05F16-C47A-48CF-93A0-C708FBBFF11F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668FC-D137-494C-8112-B38B17794885}" type="datetimeFigureOut">
              <a:rPr lang="en-IN" smtClean="0"/>
              <a:pPr/>
              <a:t>04-11-2015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05F16-C47A-48CF-93A0-C708FBBFF11F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668FC-D137-494C-8112-B38B17794885}" type="datetimeFigureOut">
              <a:rPr lang="en-IN" smtClean="0"/>
              <a:pPr/>
              <a:t>04-11-2015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05F16-C47A-48CF-93A0-C708FBBFF11F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668FC-D137-494C-8112-B38B17794885}" type="datetimeFigureOut">
              <a:rPr lang="en-IN" smtClean="0"/>
              <a:pPr/>
              <a:t>04-11-2015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05F16-C47A-48CF-93A0-C708FBBFF11F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668FC-D137-494C-8112-B38B17794885}" type="datetimeFigureOut">
              <a:rPr lang="en-IN" smtClean="0"/>
              <a:pPr/>
              <a:t>04-11-2015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05F16-C47A-48CF-93A0-C708FBBFF11F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668FC-D137-494C-8112-B38B17794885}" type="datetimeFigureOut">
              <a:rPr lang="en-IN" smtClean="0"/>
              <a:pPr/>
              <a:t>04-11-2015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05F16-C47A-48CF-93A0-C708FBBFF11F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668FC-D137-494C-8112-B38B17794885}" type="datetimeFigureOut">
              <a:rPr lang="en-IN" smtClean="0"/>
              <a:pPr/>
              <a:t>04-11-2015</a:t>
            </a:fld>
            <a:endParaRPr lang="en-IN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05F16-C47A-48CF-93A0-C708FBBFF11F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668FC-D137-494C-8112-B38B17794885}" type="datetimeFigureOut">
              <a:rPr lang="en-IN" smtClean="0"/>
              <a:pPr/>
              <a:t>04-11-2015</a:t>
            </a:fld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05F16-C47A-48CF-93A0-C708FBBFF11F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668FC-D137-494C-8112-B38B17794885}" type="datetimeFigureOut">
              <a:rPr lang="en-IN" smtClean="0"/>
              <a:pPr/>
              <a:t>04-11-2015</a:t>
            </a:fld>
            <a:endParaRPr lang="en-IN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05F16-C47A-48CF-93A0-C708FBBFF11F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668FC-D137-494C-8112-B38B17794885}" type="datetimeFigureOut">
              <a:rPr lang="en-IN" smtClean="0"/>
              <a:pPr/>
              <a:t>04-11-2015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05F16-C47A-48CF-93A0-C708FBBFF11F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668FC-D137-494C-8112-B38B17794885}" type="datetimeFigureOut">
              <a:rPr lang="en-IN" smtClean="0"/>
              <a:pPr/>
              <a:t>04-11-2015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05F16-C47A-48CF-93A0-C708FBBFF11F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1668FC-D137-494C-8112-B38B17794885}" type="datetimeFigureOut">
              <a:rPr lang="en-IN" smtClean="0"/>
              <a:pPr/>
              <a:t>04-11-2015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D05F16-C47A-48CF-93A0-C708FBBFF11F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2413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-20151011-WA005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8784976" cy="64087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-20151101-WA00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88641"/>
            <a:ext cx="4176463" cy="30243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IMG-20151101-WA00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188640"/>
            <a:ext cx="4259965" cy="30243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IMG-20151011-WA006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51720" y="3356992"/>
            <a:ext cx="4932040" cy="33123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612068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endParaRPr lang="en-IN" dirty="0" smtClean="0">
              <a:ln>
                <a:solidFill>
                  <a:schemeClr val="tx1"/>
                </a:solidFill>
              </a:ln>
            </a:endParaRPr>
          </a:p>
          <a:p>
            <a:pPr algn="ctr">
              <a:buNone/>
            </a:pPr>
            <a:r>
              <a:rPr lang="en-IN" sz="6600" dirty="0" smtClean="0">
                <a:ln>
                  <a:solidFill>
                    <a:schemeClr val="tx1"/>
                  </a:solidFill>
                </a:ln>
                <a:latin typeface="Edwardian Script ITC" pitchFamily="66" charset="0"/>
              </a:rPr>
              <a:t>Performances</a:t>
            </a:r>
          </a:p>
          <a:p>
            <a:pPr algn="ctr">
              <a:buNone/>
            </a:pPr>
            <a:r>
              <a:rPr lang="en-IN" sz="6600" dirty="0" smtClean="0">
                <a:ln>
                  <a:solidFill>
                    <a:schemeClr val="tx1"/>
                  </a:solidFill>
                </a:ln>
                <a:latin typeface="Edwardian Script ITC" pitchFamily="66" charset="0"/>
              </a:rPr>
              <a:t>@</a:t>
            </a:r>
          </a:p>
          <a:p>
            <a:pPr algn="ctr">
              <a:buNone/>
            </a:pPr>
            <a:r>
              <a:rPr lang="en-IN" sz="6600" dirty="0" err="1" smtClean="0">
                <a:ln>
                  <a:solidFill>
                    <a:schemeClr val="tx1"/>
                  </a:solidFill>
                </a:ln>
                <a:latin typeface="Edwardian Script ITC" pitchFamily="66" charset="0"/>
              </a:rPr>
              <a:t>Sanskriti</a:t>
            </a:r>
            <a:endParaRPr lang="en-IN" sz="6600" dirty="0" smtClean="0">
              <a:ln>
                <a:solidFill>
                  <a:schemeClr val="tx1"/>
                </a:solidFill>
              </a:ln>
              <a:latin typeface="Edwardian Script ITC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-20151011-WA003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88641"/>
            <a:ext cx="2808312" cy="26642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IMG-20151011-WA003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31840" y="188641"/>
            <a:ext cx="2664296" cy="26843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IMG-20151011-WA005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0152" y="188640"/>
            <a:ext cx="3024336" cy="26642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IMG-20151011-WA005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8" y="3140968"/>
            <a:ext cx="4187957" cy="33569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 descr="IMG-20151011-WA004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16016" y="3140968"/>
            <a:ext cx="4283968" cy="33123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-20151011-WA005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88640"/>
            <a:ext cx="4104456" cy="31522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IMG-20151011-WA006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88640"/>
            <a:ext cx="4139952" cy="31683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IMG-20151031-WA003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3501008"/>
            <a:ext cx="4104456" cy="30689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IMG-20151101-WA002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3501008"/>
            <a:ext cx="4176464" cy="30243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MG-20151011-WA004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188640"/>
            <a:ext cx="4248472" cy="30689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 descr="IMG-20151031-WA00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88640"/>
            <a:ext cx="4247674" cy="64533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 descr="IMG-20151011-WA005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3356992"/>
            <a:ext cx="4248472" cy="32849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612068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buNone/>
            </a:pPr>
            <a:endParaRPr lang="en-IN" dirty="0" smtClean="0">
              <a:ln>
                <a:solidFill>
                  <a:schemeClr val="tx1"/>
                </a:solidFill>
              </a:ln>
            </a:endParaRPr>
          </a:p>
          <a:p>
            <a:pPr algn="ctr">
              <a:buNone/>
            </a:pPr>
            <a:r>
              <a:rPr lang="en-IN" sz="6600" dirty="0" err="1" smtClean="0">
                <a:ln>
                  <a:solidFill>
                    <a:schemeClr val="tx1"/>
                  </a:solidFill>
                </a:ln>
                <a:latin typeface="Edwardian Script ITC" pitchFamily="66" charset="0"/>
              </a:rPr>
              <a:t>Sankalp</a:t>
            </a:r>
            <a:r>
              <a:rPr lang="en-IN" sz="6600" dirty="0" smtClean="0">
                <a:ln>
                  <a:solidFill>
                    <a:schemeClr val="tx1"/>
                  </a:solidFill>
                </a:ln>
                <a:latin typeface="Edwardian Script ITC" pitchFamily="66" charset="0"/>
              </a:rPr>
              <a:t> Team</a:t>
            </a:r>
          </a:p>
          <a:p>
            <a:pPr algn="ctr">
              <a:buNone/>
            </a:pPr>
            <a:r>
              <a:rPr lang="en-IN" sz="6600" dirty="0" smtClean="0">
                <a:ln>
                  <a:solidFill>
                    <a:schemeClr val="tx1"/>
                  </a:solidFill>
                </a:ln>
                <a:latin typeface="Edwardian Script ITC" pitchFamily="66" charset="0"/>
              </a:rPr>
              <a:t>Welcomes Chief Guest for the Event</a:t>
            </a:r>
          </a:p>
          <a:p>
            <a:pPr algn="ctr">
              <a:buNone/>
            </a:pPr>
            <a:r>
              <a:rPr lang="en-IN" sz="6600" dirty="0" smtClean="0">
                <a:ln>
                  <a:solidFill>
                    <a:schemeClr val="tx1"/>
                  </a:solidFill>
                </a:ln>
                <a:latin typeface="Edwardian Script ITC" pitchFamily="66" charset="0"/>
              </a:rPr>
              <a:t>Branch Head, </a:t>
            </a:r>
          </a:p>
          <a:p>
            <a:pPr algn="ctr">
              <a:buNone/>
            </a:pPr>
            <a:r>
              <a:rPr lang="en-IN" sz="6600" dirty="0" smtClean="0">
                <a:ln>
                  <a:solidFill>
                    <a:schemeClr val="tx1"/>
                  </a:solidFill>
                </a:ln>
                <a:latin typeface="Edwardian Script ITC" pitchFamily="66" charset="0"/>
              </a:rPr>
              <a:t>State Bank Of India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-20151101-WA002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504" y="260648"/>
            <a:ext cx="8907833" cy="63367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612068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endParaRPr lang="en-IN" dirty="0" smtClean="0">
              <a:ln>
                <a:solidFill>
                  <a:schemeClr val="tx1"/>
                </a:solidFill>
              </a:ln>
            </a:endParaRPr>
          </a:p>
          <a:p>
            <a:pPr algn="ctr">
              <a:buNone/>
            </a:pPr>
            <a:r>
              <a:rPr lang="en-IN" sz="6600" dirty="0" err="1" smtClean="0">
                <a:ln>
                  <a:solidFill>
                    <a:schemeClr val="tx1"/>
                  </a:solidFill>
                </a:ln>
                <a:latin typeface="Edwardian Script ITC" pitchFamily="66" charset="0"/>
              </a:rPr>
              <a:t>Sankalp</a:t>
            </a:r>
            <a:r>
              <a:rPr lang="en-IN" sz="6600" dirty="0" smtClean="0">
                <a:ln>
                  <a:solidFill>
                    <a:schemeClr val="tx1"/>
                  </a:solidFill>
                </a:ln>
                <a:latin typeface="Edwardian Script ITC" pitchFamily="66" charset="0"/>
              </a:rPr>
              <a:t> Team</a:t>
            </a:r>
          </a:p>
          <a:p>
            <a:pPr algn="ctr">
              <a:buNone/>
            </a:pPr>
            <a:r>
              <a:rPr lang="en-IN" sz="6600" dirty="0" smtClean="0">
                <a:ln>
                  <a:solidFill>
                    <a:schemeClr val="tx1"/>
                  </a:solidFill>
                </a:ln>
                <a:latin typeface="Edwardian Script ITC" pitchFamily="66" charset="0"/>
              </a:rPr>
              <a:t>The last lap of a victory called</a:t>
            </a:r>
          </a:p>
          <a:p>
            <a:pPr algn="ctr">
              <a:buNone/>
            </a:pPr>
            <a:r>
              <a:rPr lang="en-IN" sz="6600" dirty="0" smtClean="0">
                <a:ln>
                  <a:solidFill>
                    <a:schemeClr val="tx1"/>
                  </a:solidFill>
                </a:ln>
                <a:latin typeface="Edwardian Script ITC" pitchFamily="66" charset="0"/>
              </a:rPr>
              <a:t>A  </a:t>
            </a:r>
          </a:p>
          <a:p>
            <a:pPr algn="ctr">
              <a:buNone/>
            </a:pPr>
            <a:r>
              <a:rPr lang="en-IN" sz="6600" dirty="0" smtClean="0">
                <a:ln>
                  <a:solidFill>
                    <a:schemeClr val="tx1"/>
                  </a:solidFill>
                </a:ln>
                <a:latin typeface="Edwardian Script ITC" pitchFamily="66" charset="0"/>
              </a:rPr>
              <a:t>Pledge To Change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-20151011-WA002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332656"/>
            <a:ext cx="8643805" cy="62646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1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368" y="0"/>
            <a:ext cx="9141264" cy="335699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3717032"/>
            <a:ext cx="8517632" cy="2938338"/>
          </a:xfrm>
        </p:spPr>
        <p:txBody>
          <a:bodyPr>
            <a:normAutofit fontScale="90000"/>
          </a:bodyPr>
          <a:lstStyle/>
          <a:p>
            <a:r>
              <a:rPr lang="en-IN" dirty="0" smtClean="0"/>
              <a:t>Fusing Arts, Culture and Social Change through</a:t>
            </a:r>
            <a:br>
              <a:rPr lang="en-IN" dirty="0" smtClean="0"/>
            </a:br>
            <a:r>
              <a:rPr lang="en-IN" sz="9600" dirty="0" err="1" smtClean="0">
                <a:latin typeface="Edwardian Script ITC" pitchFamily="66" charset="0"/>
              </a:rPr>
              <a:t>Sanskriti</a:t>
            </a: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err="1" smtClean="0"/>
              <a:t>Sankalp’s</a:t>
            </a:r>
            <a:r>
              <a:rPr lang="en-IN" dirty="0" smtClean="0"/>
              <a:t> First Annual Cultural Festival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imag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312376"/>
            <a:ext cx="8640960" cy="62129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228600" y="381000"/>
            <a:ext cx="8229600" cy="762000"/>
          </a:xfrm>
        </p:spPr>
        <p:txBody>
          <a:bodyPr>
            <a:normAutofit/>
          </a:bodyPr>
          <a:lstStyle/>
          <a:p>
            <a:pPr algn="ctr"/>
            <a:r>
              <a:rPr lang="en-IN" sz="3200" dirty="0" smtClean="0">
                <a:solidFill>
                  <a:schemeClr val="tx1"/>
                </a:solidFill>
              </a:rPr>
              <a:t>LET’S BE A PART OF THE JOURNEY</a:t>
            </a:r>
            <a:endParaRPr lang="en-IN" sz="3200" dirty="0">
              <a:solidFill>
                <a:schemeClr val="tx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219200"/>
            <a:ext cx="7239000" cy="4846320"/>
          </a:xfrm>
        </p:spPr>
        <p:txBody>
          <a:bodyPr>
            <a:normAutofit/>
          </a:bodyPr>
          <a:lstStyle/>
          <a:p>
            <a:r>
              <a:rPr lang="en-IN" sz="2000" dirty="0" smtClean="0"/>
              <a:t>You can donate at any our centres by just making a call to </a:t>
            </a:r>
            <a:r>
              <a:rPr lang="en-IN" sz="2000" dirty="0" err="1" smtClean="0"/>
              <a:t>Sankalp</a:t>
            </a:r>
            <a:r>
              <a:rPr lang="en-IN" sz="2000" dirty="0" smtClean="0"/>
              <a:t>-A Pledge to Change volunteers.</a:t>
            </a:r>
          </a:p>
          <a:p>
            <a:r>
              <a:rPr lang="en-IN" sz="2000" dirty="0" smtClean="0"/>
              <a:t>All our centres are Adityapur based and run 6 days a week </a:t>
            </a:r>
          </a:p>
          <a:p>
            <a:r>
              <a:rPr lang="en-IN" sz="2000" dirty="0" smtClean="0"/>
              <a:t>You may donate books from</a:t>
            </a:r>
          </a:p>
          <a:p>
            <a:pPr lvl="1"/>
            <a:r>
              <a:rPr lang="en-IN" sz="1700" dirty="0" smtClean="0"/>
              <a:t>Class 1-8- Course Text Books (Any Board)</a:t>
            </a:r>
          </a:p>
          <a:p>
            <a:pPr lvl="1"/>
            <a:r>
              <a:rPr lang="en-IN" sz="1700" dirty="0" smtClean="0"/>
              <a:t>Story Books</a:t>
            </a:r>
          </a:p>
          <a:p>
            <a:pPr lvl="1"/>
            <a:r>
              <a:rPr lang="en-IN" sz="1700" dirty="0" smtClean="0"/>
              <a:t>Unused stationery</a:t>
            </a:r>
          </a:p>
          <a:p>
            <a:pPr lvl="1"/>
            <a:r>
              <a:rPr lang="en-IN" sz="1700" dirty="0" smtClean="0"/>
              <a:t>Any other items like bag, toys, uniforms etc.</a:t>
            </a:r>
          </a:p>
          <a:p>
            <a:r>
              <a:rPr lang="en-IN" sz="2000" dirty="0" smtClean="0"/>
              <a:t>Relevant Contact Nos. Are</a:t>
            </a:r>
          </a:p>
          <a:p>
            <a:pPr lvl="1"/>
            <a:r>
              <a:rPr lang="en-IN" sz="1700" dirty="0" err="1" smtClean="0"/>
              <a:t>Subodh</a:t>
            </a:r>
            <a:r>
              <a:rPr lang="en-IN" sz="1700" dirty="0" smtClean="0"/>
              <a:t> Kumar Das-9798756336</a:t>
            </a:r>
          </a:p>
          <a:p>
            <a:pPr lvl="1"/>
            <a:r>
              <a:rPr lang="en-IN" sz="1700" dirty="0" err="1" smtClean="0"/>
              <a:t>Mayank</a:t>
            </a:r>
            <a:r>
              <a:rPr lang="en-IN" sz="1700" dirty="0" smtClean="0"/>
              <a:t> </a:t>
            </a:r>
            <a:r>
              <a:rPr lang="en-IN" sz="1700" dirty="0" err="1" smtClean="0"/>
              <a:t>Aggarwal</a:t>
            </a:r>
            <a:r>
              <a:rPr lang="en-IN" sz="1700" dirty="0" smtClean="0"/>
              <a:t>  -9031975746</a:t>
            </a:r>
          </a:p>
          <a:p>
            <a:pPr lvl="1"/>
            <a:r>
              <a:rPr lang="en-IN" sz="1700" dirty="0" smtClean="0"/>
              <a:t>Suresh </a:t>
            </a:r>
            <a:r>
              <a:rPr lang="en-IN" sz="1700" dirty="0" err="1" smtClean="0"/>
              <a:t>Pareek</a:t>
            </a:r>
            <a:r>
              <a:rPr lang="en-IN" sz="1700" dirty="0" smtClean="0"/>
              <a:t>       -7209632032</a:t>
            </a:r>
          </a:p>
          <a:p>
            <a:pPr lvl="1"/>
            <a:r>
              <a:rPr lang="en-IN" sz="1700" dirty="0" err="1" smtClean="0"/>
              <a:t>Vikas</a:t>
            </a:r>
            <a:r>
              <a:rPr lang="en-IN" sz="1700" dirty="0" smtClean="0"/>
              <a:t> Dixit            -9472706225</a:t>
            </a:r>
          </a:p>
          <a:p>
            <a:endParaRPr lang="en-IN" sz="2000" dirty="0" smtClean="0"/>
          </a:p>
          <a:p>
            <a:endParaRPr lang="en-IN" dirty="0" smtClean="0"/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0" y="762000"/>
            <a:ext cx="8229600" cy="609600"/>
          </a:xfrm>
        </p:spPr>
        <p:txBody>
          <a:bodyPr>
            <a:normAutofit/>
          </a:bodyPr>
          <a:lstStyle/>
          <a:p>
            <a:pPr algn="ctr"/>
            <a:r>
              <a:rPr lang="en-IN" sz="3200" dirty="0" smtClean="0">
                <a:solidFill>
                  <a:schemeClr val="tx1"/>
                </a:solidFill>
              </a:rPr>
              <a:t>ACCOUNT DETAILS FOR SUPPORT</a:t>
            </a:r>
            <a:endParaRPr lang="en-IN" sz="3200" dirty="0">
              <a:solidFill>
                <a:schemeClr val="tx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76400"/>
            <a:ext cx="7467600" cy="2971800"/>
          </a:xfrm>
        </p:spPr>
        <p:txBody>
          <a:bodyPr>
            <a:normAutofit fontScale="85000" lnSpcReduction="20000"/>
          </a:bodyPr>
          <a:lstStyle/>
          <a:p>
            <a:r>
              <a:rPr lang="en-IN" dirty="0" err="1" smtClean="0"/>
              <a:t>Sankalp</a:t>
            </a:r>
            <a:r>
              <a:rPr lang="en-IN" dirty="0" smtClean="0"/>
              <a:t> Account Details</a:t>
            </a:r>
          </a:p>
          <a:p>
            <a:pPr lvl="1">
              <a:buNone/>
            </a:pPr>
            <a:r>
              <a:rPr lang="en-IN" sz="1800" dirty="0" smtClean="0"/>
              <a:t>You can transfer funds online into our account:-</a:t>
            </a:r>
          </a:p>
          <a:p>
            <a:pPr lvl="1">
              <a:buNone/>
            </a:pPr>
            <a:r>
              <a:rPr lang="en-IN" sz="1800" dirty="0" smtClean="0"/>
              <a:t>“SANKALP” A/C No.-31114719936</a:t>
            </a:r>
          </a:p>
          <a:p>
            <a:pPr lvl="1">
              <a:buNone/>
            </a:pPr>
            <a:r>
              <a:rPr lang="en-IN" sz="1800" dirty="0" smtClean="0"/>
              <a:t>CIF No: 85757412911</a:t>
            </a:r>
          </a:p>
          <a:p>
            <a:pPr lvl="1">
              <a:buNone/>
            </a:pPr>
            <a:r>
              <a:rPr lang="en-IN" sz="1800" dirty="0" smtClean="0"/>
              <a:t>IFSC Code: SBIN0001882</a:t>
            </a:r>
          </a:p>
          <a:p>
            <a:pPr lvl="1">
              <a:buNone/>
            </a:pPr>
            <a:r>
              <a:rPr lang="en-IN" sz="1800" dirty="0" smtClean="0"/>
              <a:t>MICR Code: 831002004</a:t>
            </a:r>
          </a:p>
          <a:p>
            <a:pPr lvl="1">
              <a:buNone/>
            </a:pPr>
            <a:r>
              <a:rPr lang="en-IN" sz="1800" dirty="0" smtClean="0"/>
              <a:t>Branch code: (1882)</a:t>
            </a:r>
          </a:p>
          <a:p>
            <a:pPr lvl="1">
              <a:buNone/>
            </a:pPr>
            <a:r>
              <a:rPr lang="en-IN" sz="1800" dirty="0" smtClean="0"/>
              <a:t>Branch: SBI- RIT JAMSHEDPUR</a:t>
            </a:r>
          </a:p>
          <a:p>
            <a:pPr lvl="1">
              <a:buNone/>
            </a:pPr>
            <a:endParaRPr lang="en-IN" sz="1800" dirty="0" smtClean="0"/>
          </a:p>
          <a:p>
            <a:pPr lvl="2">
              <a:buNone/>
            </a:pPr>
            <a:r>
              <a:rPr lang="en-IN" sz="1500" dirty="0" smtClean="0"/>
              <a:t>You may also visit our website and pay through online link available over it.</a:t>
            </a:r>
          </a:p>
          <a:p>
            <a:pPr algn="ctr">
              <a:buNone/>
            </a:pPr>
            <a:r>
              <a:rPr lang="en-IN" sz="2400" dirty="0" smtClean="0">
                <a:solidFill>
                  <a:srgbClr val="FF0000"/>
                </a:solidFill>
              </a:rPr>
              <a:t>www.sankalpnitjamshedpur.org</a:t>
            </a:r>
          </a:p>
          <a:p>
            <a:pPr algn="ctr">
              <a:buNone/>
            </a:pPr>
            <a:endParaRPr lang="en-IN" dirty="0" smtClean="0"/>
          </a:p>
          <a:p>
            <a:pPr lvl="2">
              <a:buNone/>
            </a:pPr>
            <a:endParaRPr lang="en-IN" sz="1500" dirty="0" smtClean="0"/>
          </a:p>
          <a:p>
            <a:pPr lvl="1">
              <a:buNone/>
            </a:pPr>
            <a:endParaRPr lang="en-IN" sz="1800" dirty="0" smtClean="0"/>
          </a:p>
          <a:p>
            <a:pPr>
              <a:buNone/>
            </a:pP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381000" y="762000"/>
            <a:ext cx="8229600" cy="2133600"/>
          </a:xfrm>
        </p:spPr>
        <p:txBody>
          <a:bodyPr>
            <a:normAutofit fontScale="90000"/>
          </a:bodyPr>
          <a:lstStyle/>
          <a:p>
            <a:pPr algn="ctr"/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>
                <a:solidFill>
                  <a:srgbClr val="FF0000"/>
                </a:solidFill>
              </a:rPr>
              <a:t>“</a:t>
            </a:r>
            <a:r>
              <a:rPr lang="en-IN" sz="4000" dirty="0" smtClean="0">
                <a:solidFill>
                  <a:srgbClr val="FF0000"/>
                </a:solidFill>
              </a:rPr>
              <a:t>You have not lived today until you have done something for someone who can never repay you.”</a:t>
            </a:r>
            <a:r>
              <a:rPr lang="en-IN" sz="4000" dirty="0" smtClean="0"/>
              <a:t> </a:t>
            </a:r>
            <a:endParaRPr lang="en-IN" sz="40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276600"/>
            <a:ext cx="8229600" cy="2667000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endParaRPr lang="en-IN" dirty="0" smtClean="0"/>
          </a:p>
          <a:p>
            <a:pPr algn="ctr">
              <a:buNone/>
            </a:pPr>
            <a:endParaRPr lang="en-IN" dirty="0" smtClean="0"/>
          </a:p>
          <a:p>
            <a:pPr algn="ctr">
              <a:buNone/>
            </a:pPr>
            <a:endParaRPr lang="en-IN" dirty="0" smtClean="0"/>
          </a:p>
          <a:p>
            <a:pPr algn="ctr">
              <a:buNone/>
            </a:pPr>
            <a:endParaRPr lang="en-IN" dirty="0" smtClean="0"/>
          </a:p>
          <a:p>
            <a:pPr algn="ctr">
              <a:buNone/>
            </a:pPr>
            <a:endParaRPr lang="en-IN" dirty="0" smtClean="0"/>
          </a:p>
          <a:p>
            <a:pPr algn="ctr">
              <a:buNone/>
            </a:pPr>
            <a:r>
              <a:rPr lang="en-IN" sz="2400" dirty="0" smtClean="0">
                <a:solidFill>
                  <a:srgbClr val="FF0000"/>
                </a:solidFill>
              </a:rPr>
              <a:t>www.sankalpnitjamshedpur.org</a:t>
            </a:r>
          </a:p>
          <a:p>
            <a:pPr algn="ctr">
              <a:buNone/>
            </a:pP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MG-20151010-WA00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9374" y="404664"/>
            <a:ext cx="8541097" cy="61926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n-IN" dirty="0" smtClean="0"/>
              <a:t>SANSKRITI-ANNUAL CULT FEST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472608"/>
          </a:xfrm>
        </p:spPr>
        <p:txBody>
          <a:bodyPr>
            <a:normAutofit lnSpcReduction="10000"/>
          </a:bodyPr>
          <a:lstStyle/>
          <a:p>
            <a:r>
              <a:rPr lang="en-IN" sz="2800" dirty="0" err="1" smtClean="0"/>
              <a:t>Sankalp</a:t>
            </a:r>
            <a:r>
              <a:rPr lang="en-IN" sz="2800" dirty="0" smtClean="0"/>
              <a:t> organized its first ever Annual Cultural Meet since its inception </a:t>
            </a:r>
            <a:r>
              <a:rPr lang="en-IN" sz="2800" dirty="0" smtClean="0"/>
              <a:t>on 11</a:t>
            </a:r>
            <a:r>
              <a:rPr lang="en-IN" sz="2800" baseline="30000" dirty="0" smtClean="0"/>
              <a:t>th</a:t>
            </a:r>
            <a:r>
              <a:rPr lang="en-IN" sz="2800" dirty="0" smtClean="0"/>
              <a:t> Oct,2015</a:t>
            </a:r>
            <a:endParaRPr lang="en-IN" sz="2800" dirty="0" smtClean="0"/>
          </a:p>
          <a:p>
            <a:r>
              <a:rPr lang="en-IN" sz="2800" dirty="0" smtClean="0"/>
              <a:t>The festival was organized at the Community Centre at </a:t>
            </a:r>
            <a:r>
              <a:rPr lang="en-IN" sz="2800" dirty="0" err="1" smtClean="0"/>
              <a:t>Imli</a:t>
            </a:r>
            <a:r>
              <a:rPr lang="en-IN" sz="2800" dirty="0" smtClean="0"/>
              <a:t> </a:t>
            </a:r>
            <a:r>
              <a:rPr lang="en-IN" sz="2800" dirty="0" err="1" smtClean="0"/>
              <a:t>Chauk</a:t>
            </a:r>
            <a:r>
              <a:rPr lang="en-IN" sz="2800" dirty="0" smtClean="0"/>
              <a:t> centre, </a:t>
            </a:r>
            <a:r>
              <a:rPr lang="en-IN" sz="2800" dirty="0" err="1" smtClean="0"/>
              <a:t>Durga</a:t>
            </a:r>
            <a:r>
              <a:rPr lang="en-IN" sz="2800" dirty="0" smtClean="0"/>
              <a:t> </a:t>
            </a:r>
            <a:r>
              <a:rPr lang="en-IN" sz="2800" dirty="0" err="1" smtClean="0"/>
              <a:t>Mandir</a:t>
            </a:r>
            <a:endParaRPr lang="en-IN" sz="2800" dirty="0" smtClean="0"/>
          </a:p>
          <a:p>
            <a:r>
              <a:rPr lang="en-IN" sz="2800" dirty="0" smtClean="0"/>
              <a:t>The meet was a huge success with intense participation from the selected children from all </a:t>
            </a:r>
            <a:r>
              <a:rPr lang="en-IN" sz="2800" dirty="0"/>
              <a:t>J</a:t>
            </a:r>
            <a:r>
              <a:rPr lang="en-IN" sz="2800" dirty="0" smtClean="0"/>
              <a:t>amshedpur based centres of </a:t>
            </a:r>
            <a:r>
              <a:rPr lang="en-IN" sz="2800" dirty="0" err="1" smtClean="0"/>
              <a:t>Sankalp</a:t>
            </a:r>
            <a:r>
              <a:rPr lang="en-IN" sz="2800" dirty="0" smtClean="0"/>
              <a:t> viz. NIT Centre, Mohan Nagar, </a:t>
            </a:r>
            <a:r>
              <a:rPr lang="en-IN" sz="2800" dirty="0" err="1" smtClean="0"/>
              <a:t>Aashiyana</a:t>
            </a:r>
            <a:r>
              <a:rPr lang="en-IN" sz="2800" dirty="0" smtClean="0"/>
              <a:t> Centre, </a:t>
            </a:r>
            <a:r>
              <a:rPr lang="en-IN" sz="2800" dirty="0" err="1" smtClean="0"/>
              <a:t>Imli</a:t>
            </a:r>
            <a:r>
              <a:rPr lang="en-IN" sz="2800" dirty="0" smtClean="0"/>
              <a:t> </a:t>
            </a:r>
            <a:r>
              <a:rPr lang="en-IN" sz="2800" dirty="0" err="1" smtClean="0"/>
              <a:t>Chauk</a:t>
            </a:r>
            <a:r>
              <a:rPr lang="en-IN" sz="2800" dirty="0" smtClean="0"/>
              <a:t> &amp; Telco</a:t>
            </a:r>
          </a:p>
          <a:p>
            <a:r>
              <a:rPr lang="en-IN" sz="2800" dirty="0" smtClean="0"/>
              <a:t>The prominent events were Dramatics, Group Dance, Tribal Dance, Singing and Quiz</a:t>
            </a:r>
          </a:p>
          <a:p>
            <a:r>
              <a:rPr lang="en-IN" sz="2800" dirty="0" smtClean="0"/>
              <a:t>The overall champion of the meet was Mohan Nagar Centre with Telco and NIT Centre as runners up.</a:t>
            </a:r>
          </a:p>
          <a:p>
            <a:endParaRPr lang="en-IN" sz="2800" dirty="0" smtClean="0"/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612068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endParaRPr lang="en-IN" dirty="0" smtClean="0">
              <a:ln>
                <a:solidFill>
                  <a:schemeClr val="tx1"/>
                </a:solidFill>
              </a:ln>
            </a:endParaRPr>
          </a:p>
          <a:p>
            <a:pPr algn="ctr">
              <a:buNone/>
            </a:pPr>
            <a:r>
              <a:rPr lang="en-IN" sz="6600" dirty="0" smtClean="0">
                <a:ln>
                  <a:solidFill>
                    <a:schemeClr val="tx1"/>
                  </a:solidFill>
                </a:ln>
                <a:latin typeface="Edwardian Script ITC" pitchFamily="66" charset="0"/>
              </a:rPr>
              <a:t>The making of </a:t>
            </a:r>
            <a:r>
              <a:rPr lang="en-IN" sz="6600" dirty="0" err="1" smtClean="0">
                <a:ln>
                  <a:solidFill>
                    <a:schemeClr val="tx1"/>
                  </a:solidFill>
                </a:ln>
                <a:latin typeface="Edwardian Script ITC" pitchFamily="66" charset="0"/>
              </a:rPr>
              <a:t>Sanskriti</a:t>
            </a:r>
            <a:endParaRPr lang="en-IN" sz="6600" dirty="0" smtClean="0">
              <a:ln>
                <a:solidFill>
                  <a:schemeClr val="tx1"/>
                </a:solidFill>
              </a:ln>
              <a:latin typeface="Edwardian Script ITC" pitchFamily="66" charset="0"/>
            </a:endParaRPr>
          </a:p>
          <a:p>
            <a:pPr algn="ctr">
              <a:buNone/>
            </a:pPr>
            <a:r>
              <a:rPr lang="en-IN" sz="6600" dirty="0" smtClean="0">
                <a:ln>
                  <a:solidFill>
                    <a:schemeClr val="tx1"/>
                  </a:solidFill>
                </a:ln>
                <a:latin typeface="Edwardian Script ITC" pitchFamily="66" charset="0"/>
              </a:rPr>
              <a:t>A walk to remember</a:t>
            </a:r>
          </a:p>
          <a:p>
            <a:pPr algn="ctr">
              <a:buNone/>
            </a:pPr>
            <a:r>
              <a:rPr lang="en-IN" sz="6600" dirty="0" smtClean="0">
                <a:ln>
                  <a:solidFill>
                    <a:schemeClr val="tx1"/>
                  </a:solidFill>
                </a:ln>
                <a:latin typeface="Edwardian Script ITC" pitchFamily="66" charset="0"/>
              </a:rPr>
              <a:t>2015</a:t>
            </a:r>
            <a:endParaRPr lang="en-IN" sz="6600" dirty="0">
              <a:ln>
                <a:solidFill>
                  <a:schemeClr val="tx1"/>
                </a:solidFill>
              </a:ln>
              <a:latin typeface="Edwardian Script ITC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-20151010-WA003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88639"/>
            <a:ext cx="4248472" cy="30243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IMG-20151011-WA002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188640"/>
            <a:ext cx="4104456" cy="30243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IMG-20151010-WA003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3374672"/>
            <a:ext cx="4248472" cy="31506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IMG-20151010-WA003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8024" y="3429000"/>
            <a:ext cx="4104456" cy="30963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n-IN" dirty="0" smtClean="0"/>
              <a:t>GET UP, STAND UP FOR SANSKRITI</a:t>
            </a:r>
            <a:endParaRPr lang="en-IN" dirty="0"/>
          </a:p>
        </p:txBody>
      </p:sp>
      <p:pic>
        <p:nvPicPr>
          <p:cNvPr id="4" name="Content Placeholder 3" descr="IMG-20151010-WA002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052736"/>
            <a:ext cx="8280919" cy="55446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612068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endParaRPr lang="en-IN" dirty="0" smtClean="0">
              <a:ln>
                <a:solidFill>
                  <a:schemeClr val="tx1"/>
                </a:solidFill>
              </a:ln>
            </a:endParaRPr>
          </a:p>
          <a:p>
            <a:pPr algn="ctr">
              <a:buNone/>
            </a:pPr>
            <a:r>
              <a:rPr lang="en-IN" sz="6600" dirty="0" smtClean="0">
                <a:ln>
                  <a:solidFill>
                    <a:schemeClr val="tx1"/>
                  </a:solidFill>
                </a:ln>
                <a:latin typeface="Edwardian Script ITC" pitchFamily="66" charset="0"/>
              </a:rPr>
              <a:t>And  the show begins</a:t>
            </a:r>
          </a:p>
          <a:p>
            <a:pPr algn="ctr">
              <a:buNone/>
            </a:pPr>
            <a:r>
              <a:rPr lang="en-IN" sz="6600" dirty="0" smtClean="0">
                <a:ln>
                  <a:solidFill>
                    <a:schemeClr val="tx1"/>
                  </a:solidFill>
                </a:ln>
                <a:latin typeface="Edwardian Script ITC" pitchFamily="66" charset="0"/>
              </a:rPr>
              <a:t>For an extravaganza called</a:t>
            </a:r>
          </a:p>
          <a:p>
            <a:pPr algn="ctr">
              <a:buNone/>
            </a:pPr>
            <a:r>
              <a:rPr lang="en-IN" sz="6600" dirty="0" err="1" smtClean="0">
                <a:ln>
                  <a:solidFill>
                    <a:schemeClr val="tx1"/>
                  </a:solidFill>
                </a:ln>
                <a:latin typeface="Edwardian Script ITC" pitchFamily="66" charset="0"/>
              </a:rPr>
              <a:t>Sankriti</a:t>
            </a:r>
            <a:endParaRPr lang="en-IN" sz="6600" dirty="0" smtClean="0">
              <a:ln>
                <a:solidFill>
                  <a:schemeClr val="tx1"/>
                </a:solidFill>
              </a:ln>
              <a:latin typeface="Edwardian Script ITC" pitchFamily="66" charset="0"/>
            </a:endParaRPr>
          </a:p>
          <a:p>
            <a:pPr algn="ctr">
              <a:buNone/>
            </a:pPr>
            <a:r>
              <a:rPr lang="en-IN" sz="6600" dirty="0" smtClean="0">
                <a:ln>
                  <a:solidFill>
                    <a:schemeClr val="tx1"/>
                  </a:solidFill>
                </a:ln>
                <a:latin typeface="Edwardian Script ITC" pitchFamily="66" charset="0"/>
              </a:rPr>
              <a:t>11</a:t>
            </a:r>
            <a:r>
              <a:rPr lang="en-IN" sz="6600" baseline="30000" dirty="0" smtClean="0">
                <a:ln>
                  <a:solidFill>
                    <a:schemeClr val="tx1"/>
                  </a:solidFill>
                </a:ln>
                <a:latin typeface="Edwardian Script ITC" pitchFamily="66" charset="0"/>
              </a:rPr>
              <a:t>th</a:t>
            </a:r>
            <a:r>
              <a:rPr lang="en-IN" sz="6600" dirty="0" smtClean="0">
                <a:ln>
                  <a:solidFill>
                    <a:schemeClr val="tx1"/>
                  </a:solidFill>
                </a:ln>
                <a:latin typeface="Edwardian Script ITC" pitchFamily="66" charset="0"/>
              </a:rPr>
              <a:t> oct,2015</a:t>
            </a:r>
            <a:endParaRPr lang="en-IN" sz="6600" dirty="0">
              <a:ln>
                <a:solidFill>
                  <a:schemeClr val="tx1"/>
                </a:solidFill>
              </a:ln>
              <a:latin typeface="Edwardian Script ITC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-20151011-WA003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88640"/>
            <a:ext cx="8640960" cy="64087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261</TotalTime>
  <Words>317</Words>
  <Application>Microsoft Office PowerPoint</Application>
  <PresentationFormat>On-screen Show (4:3)</PresentationFormat>
  <Paragraphs>66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Slide 1</vt:lpstr>
      <vt:lpstr>Fusing Arts, Culture and Social Change through Sanskriti Sankalp’s First Annual Cultural Festival</vt:lpstr>
      <vt:lpstr>Slide 3</vt:lpstr>
      <vt:lpstr>SANSKRITI-ANNUAL CULT FEST</vt:lpstr>
      <vt:lpstr>Slide 5</vt:lpstr>
      <vt:lpstr>Slide 6</vt:lpstr>
      <vt:lpstr>GET UP, STAND UP FOR SANSKRITI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LET’S BE A PART OF THE JOURNEY</vt:lpstr>
      <vt:lpstr>ACCOUNT DETAILS FOR SUPPORT</vt:lpstr>
      <vt:lpstr>     “You have not lived today until you have done something for someone who can never repay you.” </vt:lpstr>
    </vt:vector>
  </TitlesOfParts>
  <Company>Tata Steel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NEW BEGINIING-ANOTHER MILESTONE</dc:title>
  <dc:creator>161652</dc:creator>
  <cp:lastModifiedBy>161652</cp:lastModifiedBy>
  <cp:revision>68</cp:revision>
  <dcterms:created xsi:type="dcterms:W3CDTF">2015-07-02T11:31:14Z</dcterms:created>
  <dcterms:modified xsi:type="dcterms:W3CDTF">2015-11-04T07:10:22Z</dcterms:modified>
</cp:coreProperties>
</file>