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74" r:id="rId2"/>
    <p:sldId id="275" r:id="rId3"/>
    <p:sldId id="276" r:id="rId4"/>
    <p:sldId id="277" r:id="rId5"/>
    <p:sldId id="280" r:id="rId6"/>
    <p:sldId id="278" r:id="rId7"/>
    <p:sldId id="281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 MISSION ACCOMPLISHED!!!</a:t>
            </a:r>
            <a:endParaRPr lang="en-IN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-20150315-WA0003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895600" cy="3657600"/>
          </a:xfrm>
          <a:ln>
            <a:solidFill>
              <a:schemeClr val="tx1"/>
            </a:solidFill>
          </a:ln>
        </p:spPr>
      </p:pic>
      <p:pic>
        <p:nvPicPr>
          <p:cNvPr id="7" name="Content Placeholder 5" descr="IMG-20150315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600200"/>
            <a:ext cx="2786063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28600" y="5638800"/>
            <a:ext cx="8686800" cy="685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SAMARTH PANDEY                         SARTHAK PANDEY</a:t>
            </a:r>
            <a:endParaRPr kumimoji="0" lang="en-IN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2362200"/>
            <a:ext cx="2286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Thanks to our well-wishers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BRIEF CASE HISTORY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 Sarthak and Samarth are sons of Ms. Renu Pandey, whose husband worked in a private company in Telco Area, Jamshedpur. On an unfortunate night of 11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Feb 2015 , her husband died of Cardio-Respiratory Failure.</a:t>
            </a:r>
          </a:p>
          <a:p>
            <a:r>
              <a:rPr lang="en-IN" sz="2000" dirty="0" smtClean="0"/>
              <a:t>The family facing extreme financial crunches and unable to finance the educational expenditure of their kids contacted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 for monetary help.</a:t>
            </a:r>
          </a:p>
          <a:p>
            <a:r>
              <a:rPr lang="en-IN" sz="2000" dirty="0" smtClean="0"/>
              <a:t>Team Sankalp –A pledge to change met the family and has sponsored the re-admission fees of both there sons along with stationery and dress expenditure.</a:t>
            </a:r>
          </a:p>
          <a:p>
            <a:r>
              <a:rPr lang="en-IN" sz="2000" dirty="0" smtClean="0"/>
              <a:t>The total annual cost was Rs. 16,000 (@8000/child)</a:t>
            </a:r>
          </a:p>
          <a:p>
            <a:r>
              <a:rPr lang="en-IN" sz="2000" dirty="0" err="1" smtClean="0">
                <a:solidFill>
                  <a:srgbClr val="FF0000"/>
                </a:solidFill>
              </a:rPr>
              <a:t>Sankalp</a:t>
            </a:r>
            <a:r>
              <a:rPr lang="en-IN" sz="2000" dirty="0" smtClean="0">
                <a:solidFill>
                  <a:srgbClr val="FF0000"/>
                </a:solidFill>
              </a:rPr>
              <a:t> donated Rs. 16000/-and got both the children admitted</a:t>
            </a:r>
          </a:p>
          <a:p>
            <a:endParaRPr lang="en-IN" sz="2000" dirty="0" smtClean="0"/>
          </a:p>
          <a:p>
            <a:endParaRPr lang="en-IN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0" y="1524000"/>
            <a:ext cx="4648200" cy="434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ADMISSION FEE RECEIPT AND HILL TOP SCHOOL DIARY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sam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8862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arth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40386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HILL TOP SCHOOL DIARY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Samarth Pand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6576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arthak Pand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143000"/>
            <a:ext cx="3772072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AND THOSE INVALUABLE WORDS....</a:t>
            </a:r>
            <a:endParaRPr lang="en-IN" sz="3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1534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tx1"/>
                </a:solidFill>
              </a:rPr>
              <a:t>AND THOSE INVALUABLE WORDS....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667000"/>
          </a:xfrm>
        </p:spPr>
        <p:txBody>
          <a:bodyPr/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40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Slide 1</vt:lpstr>
      <vt:lpstr>A MISSION ACCOMPLISHED!!!</vt:lpstr>
      <vt:lpstr>BRIEF CASE HISTORY</vt:lpstr>
      <vt:lpstr>ADMISSION FEE RECEIPT AND HILL TOP SCHOOL DIARY</vt:lpstr>
      <vt:lpstr>HILL TOP SCHOOL DIARY</vt:lpstr>
      <vt:lpstr>AND THOSE INVALUABLE WORDS....</vt:lpstr>
      <vt:lpstr>AND THOSE INVALUABLE WORDS....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HP</cp:lastModifiedBy>
  <cp:revision>113</cp:revision>
  <dcterms:created xsi:type="dcterms:W3CDTF">2006-08-16T00:00:00Z</dcterms:created>
  <dcterms:modified xsi:type="dcterms:W3CDTF">2015-06-06T18:56:53Z</dcterms:modified>
</cp:coreProperties>
</file>