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74" r:id="rId2"/>
    <p:sldId id="275" r:id="rId3"/>
    <p:sldId id="281" r:id="rId4"/>
    <p:sldId id="276" r:id="rId5"/>
    <p:sldId id="280" r:id="rId6"/>
    <p:sldId id="285" r:id="rId7"/>
    <p:sldId id="282" r:id="rId8"/>
    <p:sldId id="283" r:id="rId9"/>
    <p:sldId id="284" r:id="rId10"/>
    <p:sldId id="286" r:id="rId11"/>
    <p:sldId id="287" r:id="rId12"/>
    <p:sldId id="288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7239000" cy="64008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IN" sz="3600" b="1" u="sng" dirty="0" smtClean="0"/>
              <a:t>ABHISHEK KUMAR</a:t>
            </a:r>
            <a:endParaRPr lang="en-IN" sz="3600" dirty="0" smtClean="0"/>
          </a:p>
          <a:p>
            <a:endParaRPr lang="en-IN" b="1" dirty="0" smtClean="0"/>
          </a:p>
          <a:p>
            <a:r>
              <a:rPr lang="en-IN" b="1" dirty="0" smtClean="0"/>
              <a:t>PERSONAL DETAILS:</a:t>
            </a:r>
            <a:r>
              <a:rPr lang="en-IN" dirty="0" smtClean="0"/>
              <a:t> 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Class: III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Gender: Male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School: </a:t>
            </a:r>
            <a:r>
              <a:rPr lang="en-IN" b="1" dirty="0" err="1" smtClean="0">
                <a:solidFill>
                  <a:schemeClr val="tx1"/>
                </a:solidFill>
              </a:rPr>
              <a:t>Gayatri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Shiksha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Niketan</a:t>
            </a:r>
            <a:r>
              <a:rPr lang="en-IN" b="1" dirty="0" smtClean="0">
                <a:solidFill>
                  <a:schemeClr val="tx1"/>
                </a:solidFill>
              </a:rPr>
              <a:t>,</a:t>
            </a:r>
          </a:p>
          <a:p>
            <a:pPr lvl="1"/>
            <a:r>
              <a:rPr lang="en-IN" b="1" dirty="0" err="1" smtClean="0">
                <a:solidFill>
                  <a:schemeClr val="tx1"/>
                </a:solidFill>
              </a:rPr>
              <a:t>Adityapur</a:t>
            </a:r>
            <a:endParaRPr lang="en-IN" b="1" dirty="0" smtClean="0">
              <a:solidFill>
                <a:schemeClr val="tx1"/>
              </a:solidFill>
            </a:endParaRP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Board of School: CBSE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Medium of instruction: English</a:t>
            </a:r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DETAILS ABOUT FAMILY:</a:t>
            </a:r>
            <a:endParaRPr lang="en-IN" dirty="0" smtClean="0"/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Father’s name: </a:t>
            </a:r>
            <a:r>
              <a:rPr lang="en-IN" b="1" dirty="0" err="1" smtClean="0">
                <a:solidFill>
                  <a:schemeClr val="tx1"/>
                </a:solidFill>
              </a:rPr>
              <a:t>Ramashish</a:t>
            </a:r>
            <a:r>
              <a:rPr lang="en-IN" b="1" dirty="0" smtClean="0">
                <a:solidFill>
                  <a:schemeClr val="tx1"/>
                </a:solidFill>
              </a:rPr>
              <a:t> Singh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Mother’s  name: </a:t>
            </a:r>
            <a:r>
              <a:rPr lang="en-IN" b="1" dirty="0" err="1" smtClean="0">
                <a:solidFill>
                  <a:schemeClr val="tx1"/>
                </a:solidFill>
              </a:rPr>
              <a:t>Savita</a:t>
            </a:r>
            <a:r>
              <a:rPr lang="en-IN" b="1" dirty="0" smtClean="0">
                <a:solidFill>
                  <a:schemeClr val="tx1"/>
                </a:solidFill>
              </a:rPr>
              <a:t> Devi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No of members in family: Five- two brothers, one sister, mother and father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Profession of father: Milkman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Profession of mother: Housewife</a:t>
            </a:r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FINANCIAL OVERVIEW:</a:t>
            </a:r>
            <a:endParaRPr lang="en-IN" dirty="0" smtClean="0"/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Monthly net income of household: Rs. 6000/-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Total annual expenditure on education: Rs. 10,800/-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Breakup of expenses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Admission fees: Rs. 3500/- (per year)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Stationery: Rs. 3900/- (per year)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Dress: Rs. 1000/- 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Bus fare: Rs. 200/-(per month) = Rs. 2400/- (per year)</a:t>
            </a:r>
          </a:p>
          <a:p>
            <a:endParaRPr lang="en-IN" dirty="0"/>
          </a:p>
        </p:txBody>
      </p:sp>
      <p:pic>
        <p:nvPicPr>
          <p:cNvPr id="4" name="Picture 3" descr="Aman kuma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381000"/>
            <a:ext cx="1895475" cy="2152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239000" cy="615093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IN" sz="5100" b="1" u="sng" dirty="0" smtClean="0"/>
              <a:t>MANISH KUMAR</a:t>
            </a:r>
            <a:endParaRPr lang="en-IN" sz="5100" dirty="0" smtClean="0"/>
          </a:p>
          <a:p>
            <a:r>
              <a:rPr lang="en-IN" b="1" dirty="0" smtClean="0"/>
              <a:t>PERSONAL DETAILS:</a:t>
            </a:r>
            <a:endParaRPr lang="en-IN" dirty="0" smtClean="0"/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Class: V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Gender: Male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School: </a:t>
            </a:r>
            <a:r>
              <a:rPr lang="en-IN" b="1" dirty="0" err="1" smtClean="0">
                <a:solidFill>
                  <a:schemeClr val="tx1"/>
                </a:solidFill>
              </a:rPr>
              <a:t>Gayatri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Shiksha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Niketan</a:t>
            </a:r>
            <a:r>
              <a:rPr lang="en-IN" b="1" dirty="0" smtClean="0">
                <a:solidFill>
                  <a:schemeClr val="tx1"/>
                </a:solidFill>
              </a:rPr>
              <a:t>,</a:t>
            </a:r>
          </a:p>
          <a:p>
            <a:pPr lvl="1"/>
            <a:r>
              <a:rPr lang="en-IN" b="1" dirty="0" err="1" smtClean="0">
                <a:solidFill>
                  <a:schemeClr val="tx1"/>
                </a:solidFill>
              </a:rPr>
              <a:t>Adityapur</a:t>
            </a:r>
            <a:endParaRPr lang="en-IN" b="1" dirty="0" smtClean="0">
              <a:solidFill>
                <a:schemeClr val="tx1"/>
              </a:solidFill>
            </a:endParaRP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Board of School: CBSE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Medium of instruction: English</a:t>
            </a:r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DETAILS ABOUT FAMILY:</a:t>
            </a:r>
            <a:endParaRPr lang="en-IN" dirty="0" smtClean="0"/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Father’s name: </a:t>
            </a:r>
            <a:r>
              <a:rPr lang="en-IN" b="1" dirty="0" err="1" smtClean="0">
                <a:solidFill>
                  <a:schemeClr val="tx1"/>
                </a:solidFill>
              </a:rPr>
              <a:t>Rajnath</a:t>
            </a:r>
            <a:r>
              <a:rPr lang="en-IN" b="1" dirty="0" smtClean="0">
                <a:solidFill>
                  <a:schemeClr val="tx1"/>
                </a:solidFill>
              </a:rPr>
              <a:t> Singh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Mother’s  name: </a:t>
            </a:r>
            <a:r>
              <a:rPr lang="en-IN" b="1" dirty="0" err="1" smtClean="0">
                <a:solidFill>
                  <a:schemeClr val="tx1"/>
                </a:solidFill>
              </a:rPr>
              <a:t>Mantokha</a:t>
            </a:r>
            <a:r>
              <a:rPr lang="en-IN" b="1" dirty="0" smtClean="0">
                <a:solidFill>
                  <a:schemeClr val="tx1"/>
                </a:solidFill>
              </a:rPr>
              <a:t> Devi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No of members in family: Four- two brothers, mother and father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Profession of father: Machine operator in a local company in </a:t>
            </a:r>
            <a:r>
              <a:rPr lang="en-IN" b="1" dirty="0" err="1" smtClean="0">
                <a:solidFill>
                  <a:schemeClr val="tx1"/>
                </a:solidFill>
              </a:rPr>
              <a:t>Adityapur</a:t>
            </a:r>
            <a:r>
              <a:rPr lang="en-IN" b="1" dirty="0" smtClean="0">
                <a:solidFill>
                  <a:schemeClr val="tx1"/>
                </a:solidFill>
              </a:rPr>
              <a:t> Industrial Area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Profession of mother: Housewife</a:t>
            </a:r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FINANCIAL OVERVIEW:</a:t>
            </a:r>
            <a:endParaRPr lang="en-IN" dirty="0" smtClean="0"/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Monthly net income of household: Rs. 6000/-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Total annual expenditure on education: Rs. 11,150/-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Breakup of expenses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Admission fees: Rs. 3750/- (per year)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Stationery: Rs. 4000/- (per year)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Dress: Rs.1000/-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Bus fare: Rs. 200/-(per month) = Rs. 2400/- (per year)</a:t>
            </a:r>
          </a:p>
          <a:p>
            <a:endParaRPr lang="en-IN" dirty="0"/>
          </a:p>
        </p:txBody>
      </p:sp>
      <p:pic>
        <p:nvPicPr>
          <p:cNvPr id="4" name="Picture 3" descr="Aman kuma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685800"/>
            <a:ext cx="1895475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239000" cy="607473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IN" sz="4500" b="1" u="sng" dirty="0" smtClean="0"/>
              <a:t>VISHAL KUMAR</a:t>
            </a:r>
            <a:endParaRPr lang="en-IN" sz="4500" dirty="0" smtClean="0"/>
          </a:p>
          <a:p>
            <a:r>
              <a:rPr lang="en-IN" b="1" dirty="0" smtClean="0"/>
              <a:t>PERSONAL DETAILS:</a:t>
            </a:r>
            <a:endParaRPr lang="en-IN" dirty="0" smtClean="0"/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Class: III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Gender: Male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School: </a:t>
            </a:r>
            <a:r>
              <a:rPr lang="en-IN" b="1" dirty="0" err="1" smtClean="0">
                <a:solidFill>
                  <a:schemeClr val="tx1"/>
                </a:solidFill>
              </a:rPr>
              <a:t>Gayatri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Shiksha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Niketan</a:t>
            </a:r>
            <a:r>
              <a:rPr lang="en-IN" b="1" dirty="0" smtClean="0">
                <a:solidFill>
                  <a:schemeClr val="tx1"/>
                </a:solidFill>
              </a:rPr>
              <a:t>,</a:t>
            </a:r>
          </a:p>
          <a:p>
            <a:pPr lvl="1"/>
            <a:r>
              <a:rPr lang="en-IN" b="1" dirty="0" err="1" smtClean="0">
                <a:solidFill>
                  <a:schemeClr val="tx1"/>
                </a:solidFill>
              </a:rPr>
              <a:t>Adityapur</a:t>
            </a:r>
            <a:endParaRPr lang="en-IN" b="1" dirty="0" smtClean="0">
              <a:solidFill>
                <a:schemeClr val="tx1"/>
              </a:solidFill>
            </a:endParaRP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Board of School: CBSE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Medium of instruction: English</a:t>
            </a:r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DETAILS ABOUT FAMILY:</a:t>
            </a:r>
            <a:endParaRPr lang="en-IN" dirty="0" smtClean="0"/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Father’s name: </a:t>
            </a:r>
            <a:r>
              <a:rPr lang="en-IN" b="1" dirty="0" err="1" smtClean="0">
                <a:solidFill>
                  <a:schemeClr val="tx1"/>
                </a:solidFill>
              </a:rPr>
              <a:t>Baban</a:t>
            </a:r>
            <a:r>
              <a:rPr lang="en-IN" b="1" dirty="0" smtClean="0">
                <a:solidFill>
                  <a:schemeClr val="tx1"/>
                </a:solidFill>
              </a:rPr>
              <a:t> Singh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Mother’s  name: </a:t>
            </a:r>
            <a:r>
              <a:rPr lang="en-IN" b="1" dirty="0" err="1" smtClean="0">
                <a:solidFill>
                  <a:schemeClr val="tx1"/>
                </a:solidFill>
              </a:rPr>
              <a:t>Urmila</a:t>
            </a:r>
            <a:r>
              <a:rPr lang="en-IN" b="1" dirty="0" smtClean="0">
                <a:solidFill>
                  <a:schemeClr val="tx1"/>
                </a:solidFill>
              </a:rPr>
              <a:t> Devi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No of members in family: Three- </a:t>
            </a:r>
            <a:r>
              <a:rPr lang="en-IN" b="1" dirty="0" err="1" smtClean="0">
                <a:solidFill>
                  <a:schemeClr val="tx1"/>
                </a:solidFill>
              </a:rPr>
              <a:t>Vishal</a:t>
            </a:r>
            <a:r>
              <a:rPr lang="en-IN" b="1" dirty="0" smtClean="0">
                <a:solidFill>
                  <a:schemeClr val="tx1"/>
                </a:solidFill>
              </a:rPr>
              <a:t>, mother and father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Profession of father: Businessman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Profession of mother: Housewife</a:t>
            </a:r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FINANCIAL OVERVIEW:</a:t>
            </a:r>
            <a:endParaRPr lang="en-IN" dirty="0" smtClean="0"/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Monthly net income of household: Rs. 6000/-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Total annual expenditure on education: Rs. 10,800/-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Breakup of expenses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Admission fees: Rs. 3500/- (per year)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Stationery: Rs. 3900/- (per year)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Dress: Rs.1000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Bus fare: Rs. 200/-(per month) = Rs. 2400/- (per year)</a:t>
            </a:r>
          </a:p>
          <a:p>
            <a:endParaRPr lang="en-IN" dirty="0"/>
          </a:p>
        </p:txBody>
      </p:sp>
      <p:pic>
        <p:nvPicPr>
          <p:cNvPr id="4" name="Picture 3" descr="Aman kuma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838200"/>
            <a:ext cx="1895475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APPEAL FOR SUPPORT 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7239000" cy="4846320"/>
          </a:xfrm>
        </p:spPr>
        <p:txBody>
          <a:bodyPr>
            <a:normAutofit lnSpcReduction="10000"/>
          </a:bodyPr>
          <a:lstStyle/>
          <a:p>
            <a:r>
              <a:rPr lang="en-IN" sz="2000" dirty="0" err="1" smtClean="0"/>
              <a:t>Sankalp</a:t>
            </a:r>
            <a:r>
              <a:rPr lang="en-IN" sz="2000" dirty="0" smtClean="0"/>
              <a:t>-A Pledge to Change has funded the complete education fee, admission fee and other expenditure of these children.</a:t>
            </a:r>
          </a:p>
          <a:p>
            <a:r>
              <a:rPr lang="en-IN" sz="2000" dirty="0" smtClean="0"/>
              <a:t>They are now attending regular classes at </a:t>
            </a:r>
            <a:r>
              <a:rPr lang="en-IN" sz="2000" dirty="0" err="1" smtClean="0"/>
              <a:t>Gayatri</a:t>
            </a:r>
            <a:r>
              <a:rPr lang="en-IN" sz="2000" dirty="0" smtClean="0"/>
              <a:t> </a:t>
            </a:r>
            <a:r>
              <a:rPr lang="en-IN" sz="2000" dirty="0" err="1" smtClean="0"/>
              <a:t>Shiksha</a:t>
            </a:r>
            <a:r>
              <a:rPr lang="en-IN" sz="2000" dirty="0" smtClean="0"/>
              <a:t> </a:t>
            </a:r>
            <a:r>
              <a:rPr lang="en-IN" sz="2000" dirty="0" err="1" smtClean="0"/>
              <a:t>Niketan</a:t>
            </a:r>
            <a:endParaRPr lang="en-IN" sz="2000" dirty="0" smtClean="0"/>
          </a:p>
          <a:p>
            <a:r>
              <a:rPr lang="en-IN" sz="2000" dirty="0" smtClean="0"/>
              <a:t>We request alumnus and well-wishers of these kids and Sankalp to contribute financially so that together we can build a bright future for these kids.</a:t>
            </a:r>
          </a:p>
          <a:p>
            <a:r>
              <a:rPr lang="en-IN" sz="2000" dirty="0" smtClean="0"/>
              <a:t>Cost Break-Up is as follows</a:t>
            </a:r>
          </a:p>
          <a:p>
            <a:pPr lvl="1"/>
            <a:r>
              <a:rPr lang="en-IN" sz="1700" dirty="0" smtClean="0">
                <a:solidFill>
                  <a:schemeClr val="tx1"/>
                </a:solidFill>
              </a:rPr>
              <a:t>Annual Re-Admission Fees: Rs. 4000/child</a:t>
            </a:r>
          </a:p>
          <a:p>
            <a:pPr lvl="1"/>
            <a:r>
              <a:rPr lang="en-IN" sz="1700" dirty="0" smtClean="0">
                <a:solidFill>
                  <a:schemeClr val="tx1"/>
                </a:solidFill>
              </a:rPr>
              <a:t>Annual Dress Fees: Rs. 1000/child</a:t>
            </a:r>
          </a:p>
          <a:p>
            <a:pPr lvl="1"/>
            <a:r>
              <a:rPr lang="en-IN" sz="1700" dirty="0" smtClean="0">
                <a:solidFill>
                  <a:schemeClr val="tx1"/>
                </a:solidFill>
              </a:rPr>
              <a:t>Annual Stationery Fees: Rs. 3900/child</a:t>
            </a:r>
          </a:p>
          <a:p>
            <a:pPr lvl="1"/>
            <a:r>
              <a:rPr lang="en-IN" sz="1700" dirty="0" smtClean="0">
                <a:solidFill>
                  <a:schemeClr val="tx1"/>
                </a:solidFill>
              </a:rPr>
              <a:t>Transportation Fees: Rs. 2400/child</a:t>
            </a:r>
          </a:p>
          <a:p>
            <a:pPr lvl="1"/>
            <a:r>
              <a:rPr lang="en-IN" sz="1700" dirty="0" smtClean="0">
                <a:solidFill>
                  <a:schemeClr val="tx1"/>
                </a:solidFill>
              </a:rPr>
              <a:t>Annual Tuition Fees: Rs. 6600/child</a:t>
            </a:r>
          </a:p>
          <a:p>
            <a:pPr lvl="1"/>
            <a:r>
              <a:rPr lang="en-IN" sz="1700" dirty="0" smtClean="0">
                <a:solidFill>
                  <a:schemeClr val="tx1"/>
                </a:solidFill>
              </a:rPr>
              <a:t>Gross Expenditure per annum: Rs.17900/child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DETAILS FOR SUPPORT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7467600" cy="5257800"/>
          </a:xfrm>
        </p:spPr>
        <p:txBody>
          <a:bodyPr>
            <a:normAutofit/>
          </a:bodyPr>
          <a:lstStyle/>
          <a:p>
            <a:r>
              <a:rPr lang="en-IN" dirty="0" err="1" smtClean="0"/>
              <a:t>Sankalp</a:t>
            </a:r>
            <a:r>
              <a:rPr lang="en-IN" dirty="0" smtClean="0"/>
              <a:t> Account Details</a:t>
            </a:r>
          </a:p>
          <a:p>
            <a:pPr lvl="1">
              <a:buNone/>
            </a:pPr>
            <a:r>
              <a:rPr lang="en-IN" sz="1800" dirty="0" smtClean="0"/>
              <a:t>You can transfer funds online into our account:-</a:t>
            </a:r>
          </a:p>
          <a:p>
            <a:pPr lvl="1">
              <a:buNone/>
            </a:pPr>
            <a:r>
              <a:rPr lang="en-IN" sz="1800" dirty="0" smtClean="0"/>
              <a:t>“SANKALP” A/C No.-31114719936</a:t>
            </a:r>
          </a:p>
          <a:p>
            <a:pPr lvl="1">
              <a:buNone/>
            </a:pPr>
            <a:r>
              <a:rPr lang="en-IN" sz="1800" dirty="0" smtClean="0"/>
              <a:t>CIF No: 85757412911</a:t>
            </a:r>
          </a:p>
          <a:p>
            <a:pPr lvl="1">
              <a:buNone/>
            </a:pPr>
            <a:r>
              <a:rPr lang="en-IN" sz="1800" dirty="0" smtClean="0"/>
              <a:t>IFSC Code: SBIN0001882</a:t>
            </a:r>
          </a:p>
          <a:p>
            <a:pPr lvl="1">
              <a:buNone/>
            </a:pPr>
            <a:r>
              <a:rPr lang="en-IN" sz="1800" dirty="0" smtClean="0"/>
              <a:t>MICR Code: 831002004</a:t>
            </a:r>
          </a:p>
          <a:p>
            <a:pPr lvl="1">
              <a:buNone/>
            </a:pPr>
            <a:r>
              <a:rPr lang="en-IN" sz="1800" dirty="0" smtClean="0"/>
              <a:t>Branch code: (1882)</a:t>
            </a:r>
          </a:p>
          <a:p>
            <a:pPr lvl="1">
              <a:buNone/>
            </a:pPr>
            <a:r>
              <a:rPr lang="en-IN" sz="1800" dirty="0" smtClean="0"/>
              <a:t>Branch: SBI- RIT JAMSHEDPUR</a:t>
            </a:r>
          </a:p>
          <a:p>
            <a:pPr lvl="1">
              <a:buNone/>
            </a:pPr>
            <a:endParaRPr lang="en-IN" sz="1800" dirty="0" smtClean="0"/>
          </a:p>
          <a:p>
            <a:pPr lvl="2">
              <a:buNone/>
            </a:pPr>
            <a:r>
              <a:rPr lang="en-IN" sz="1500" dirty="0" smtClean="0"/>
              <a:t>You may also visit our website and pay through online link available over it.</a:t>
            </a:r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 smtClean="0"/>
          </a:p>
          <a:p>
            <a:pPr lvl="2">
              <a:buNone/>
            </a:pPr>
            <a:endParaRPr lang="en-IN" sz="1500" dirty="0" smtClean="0"/>
          </a:p>
          <a:p>
            <a:pPr lvl="1">
              <a:buNone/>
            </a:pPr>
            <a:endParaRPr lang="en-IN" sz="18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7620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“</a:t>
            </a:r>
            <a:r>
              <a:rPr lang="en-IN" sz="4000" dirty="0" smtClean="0">
                <a:solidFill>
                  <a:srgbClr val="FF0000"/>
                </a:solidFill>
              </a:rPr>
              <a:t>You have not lived today until you have done something for someone who can never repay you.”</a:t>
            </a:r>
            <a:r>
              <a:rPr lang="en-IN" sz="4000" dirty="0" smtClean="0"/>
              <a:t> 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81400"/>
            <a:ext cx="7620000" cy="198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dirty="0" smtClean="0"/>
              <a:t>Thank You</a:t>
            </a:r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THE SMILING FACES !!!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28600" y="3352800"/>
            <a:ext cx="8915400" cy="381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        ROHIT KUMAR SINGH                  TAPAN</a:t>
            </a:r>
            <a:r>
              <a:rPr kumimoji="0" lang="en-IN" sz="16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MAHATO</a:t>
            </a:r>
            <a:r>
              <a:rPr kumimoji="0" lang="en-IN" sz="16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 GANESH</a:t>
            </a:r>
            <a:r>
              <a:rPr kumimoji="0" lang="en-IN" sz="16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MAHATO</a:t>
            </a:r>
            <a:endParaRPr kumimoji="0" lang="en-IN" sz="16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man kuma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066800"/>
            <a:ext cx="18288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man kuma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6600" y="1066800"/>
            <a:ext cx="173355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Aman kumar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2600" y="1066800"/>
            <a:ext cx="1857375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-20150422-WA0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3810000"/>
            <a:ext cx="18288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IMG-20150422-WA00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3886200"/>
            <a:ext cx="1752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IMG-20150422-WA00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2600" y="3886200"/>
            <a:ext cx="1905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228600" y="6172200"/>
            <a:ext cx="8915400" cy="381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IN" sz="16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MANISH                                       ABHISHEK                                  </a:t>
            </a:r>
            <a:r>
              <a:rPr lang="en-IN" sz="1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VISHAL </a:t>
            </a:r>
            <a:endParaRPr kumimoji="0" lang="en-IN" sz="16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IN" dirty="0" smtClean="0"/>
          </a:p>
          <a:p>
            <a:pPr algn="ctr"/>
            <a:endParaRPr lang="en-IN" dirty="0" smtClean="0"/>
          </a:p>
          <a:p>
            <a:pPr algn="ctr"/>
            <a:r>
              <a:rPr lang="en-IN" dirty="0" smtClean="0"/>
              <a:t>You were born with the ability to change someone’s life.</a:t>
            </a:r>
          </a:p>
          <a:p>
            <a:pPr algn="ctr">
              <a:buNone/>
            </a:pPr>
            <a:r>
              <a:rPr lang="en-IN" dirty="0" smtClean="0"/>
              <a:t>Don’t waste it.”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IN" sz="3200" dirty="0" err="1" smtClean="0">
                <a:solidFill>
                  <a:schemeClr val="tx1"/>
                </a:solidFill>
              </a:rPr>
              <a:t>BRIeF</a:t>
            </a:r>
            <a:r>
              <a:rPr lang="en-IN" sz="3200" dirty="0" smtClean="0">
                <a:solidFill>
                  <a:schemeClr val="tx1"/>
                </a:solidFill>
              </a:rPr>
              <a:t> CASE HISTORY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336"/>
          </a:xfrm>
        </p:spPr>
        <p:txBody>
          <a:bodyPr>
            <a:normAutofit/>
          </a:bodyPr>
          <a:lstStyle/>
          <a:p>
            <a:r>
              <a:rPr lang="en-IN" sz="2000" dirty="0" smtClean="0"/>
              <a:t> These underprivileged children belong to the tribal areas in the vicinity of NIT Jamshedpur</a:t>
            </a:r>
          </a:p>
          <a:p>
            <a:r>
              <a:rPr lang="en-IN" sz="2000" dirty="0" smtClean="0"/>
              <a:t>Parents of many of these are daily wage labourers, </a:t>
            </a:r>
            <a:r>
              <a:rPr lang="en-IN" sz="2000" dirty="0" err="1" smtClean="0"/>
              <a:t>doodh-wallas</a:t>
            </a:r>
            <a:r>
              <a:rPr lang="en-IN" sz="2000" dirty="0" smtClean="0"/>
              <a:t>, petty job –workers who cannot afford their kids’ education</a:t>
            </a:r>
          </a:p>
          <a:p>
            <a:r>
              <a:rPr lang="en-IN" sz="2000" dirty="0" smtClean="0"/>
              <a:t>These children were enrolled at our centres near Hostel-A and were taught by our volunteers on a daily basis</a:t>
            </a:r>
          </a:p>
          <a:p>
            <a:r>
              <a:rPr lang="en-IN" sz="2000" dirty="0" err="1" smtClean="0"/>
              <a:t>Sankalp</a:t>
            </a:r>
            <a:r>
              <a:rPr lang="en-IN" sz="2000" dirty="0" smtClean="0"/>
              <a:t>-A Pledge to Change trained these kids for entrance exams of public schools across the city and 6 of them cleared the entrance at </a:t>
            </a:r>
            <a:r>
              <a:rPr lang="en-IN" sz="2000" dirty="0" err="1" smtClean="0"/>
              <a:t>Gayatri</a:t>
            </a:r>
            <a:r>
              <a:rPr lang="en-IN" sz="2000" dirty="0" smtClean="0"/>
              <a:t> </a:t>
            </a:r>
            <a:r>
              <a:rPr lang="en-IN" sz="2000" dirty="0" err="1" smtClean="0"/>
              <a:t>Shiksha</a:t>
            </a:r>
            <a:r>
              <a:rPr lang="en-IN" sz="2000" dirty="0" smtClean="0"/>
              <a:t> </a:t>
            </a:r>
            <a:r>
              <a:rPr lang="en-IN" sz="2000" dirty="0" err="1" smtClean="0"/>
              <a:t>Niketan</a:t>
            </a:r>
            <a:r>
              <a:rPr lang="en-IN" sz="2000" dirty="0" smtClean="0"/>
              <a:t>, </a:t>
            </a:r>
            <a:r>
              <a:rPr lang="en-IN" sz="2000" dirty="0" err="1" smtClean="0"/>
              <a:t>Adityapur</a:t>
            </a:r>
            <a:endParaRPr lang="en-IN" sz="2000" dirty="0" smtClean="0"/>
          </a:p>
          <a:p>
            <a:r>
              <a:rPr lang="en-IN" sz="2000" dirty="0" smtClean="0"/>
              <a:t>Considering the economic status of their families, we took it upon ourselves to sponsor their complete admission fees, dress and stationery fees.</a:t>
            </a:r>
          </a:p>
          <a:p>
            <a:r>
              <a:rPr lang="en-IN" sz="2000" dirty="0" smtClean="0"/>
              <a:t>The kids now are attending regular classes at the school.</a:t>
            </a:r>
          </a:p>
          <a:p>
            <a:endParaRPr lang="en-IN" sz="2000" dirty="0" smtClean="0"/>
          </a:p>
          <a:p>
            <a:endParaRPr lang="en-IN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810000" y="1524000"/>
            <a:ext cx="4648200" cy="43434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533400" y="1600200"/>
            <a:ext cx="7239000" cy="3429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8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A hundred years from now. It will not matter what kind of car </a:t>
            </a:r>
            <a:r>
              <a:rPr lang="en-IN" sz="3800" b="1" i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i</a:t>
            </a:r>
            <a:r>
              <a:rPr lang="en-IN" sz="38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drove, what kind of house </a:t>
            </a:r>
            <a:r>
              <a:rPr lang="en-IN" sz="3800" b="1" i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i</a:t>
            </a:r>
            <a:r>
              <a:rPr lang="en-IN" sz="38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lived in, how much money </a:t>
            </a:r>
            <a:r>
              <a:rPr lang="en-IN" sz="3800" b="1" i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i</a:t>
            </a:r>
            <a:r>
              <a:rPr lang="en-IN" sz="38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had in the bank..but the world may be a better place because </a:t>
            </a:r>
            <a:r>
              <a:rPr lang="en-IN" sz="3800" b="1" i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i</a:t>
            </a:r>
            <a:r>
              <a:rPr lang="en-IN" sz="38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made a difference in the life of a child</a:t>
            </a:r>
            <a:endParaRPr kumimoji="0" lang="en-IN" sz="3800" b="1" i="1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idx="1"/>
          </p:nvPr>
        </p:nvSpPr>
        <p:spPr>
          <a:xfrm>
            <a:off x="609600" y="2819400"/>
            <a:ext cx="72390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3200" dirty="0" smtClean="0"/>
              <a:t>A brief background of these kids</a:t>
            </a:r>
            <a:endParaRPr lang="en-IN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239000" cy="6150936"/>
          </a:xfrm>
        </p:spPr>
        <p:txBody>
          <a:bodyPr>
            <a:normAutofit fontScale="25000" lnSpcReduction="20000"/>
          </a:bodyPr>
          <a:lstStyle/>
          <a:p>
            <a:endParaRPr lang="en-IN" sz="4400" b="1" u="sng" dirty="0" smtClean="0"/>
          </a:p>
          <a:p>
            <a:pPr algn="ctr">
              <a:buNone/>
            </a:pPr>
            <a:r>
              <a:rPr lang="en-IN" sz="9600" b="1" u="sng" dirty="0" smtClean="0"/>
              <a:t>ROHIT KUMAR SINGH</a:t>
            </a:r>
          </a:p>
          <a:p>
            <a:pPr>
              <a:buNone/>
            </a:pPr>
            <a:endParaRPr lang="en-IN" sz="5500" dirty="0" smtClean="0"/>
          </a:p>
          <a:p>
            <a:r>
              <a:rPr lang="en-IN" sz="5500" b="1" dirty="0" smtClean="0"/>
              <a:t>PERSONAL DETAILS:</a:t>
            </a:r>
            <a:endParaRPr lang="en-IN" sz="5500" dirty="0" smtClean="0"/>
          </a:p>
          <a:p>
            <a:pPr lvl="1"/>
            <a:r>
              <a:rPr lang="en-IN" sz="4900" dirty="0" smtClean="0">
                <a:solidFill>
                  <a:schemeClr val="tx1"/>
                </a:solidFill>
              </a:rPr>
              <a:t>Class: 1</a:t>
            </a:r>
          </a:p>
          <a:p>
            <a:pPr lvl="1"/>
            <a:r>
              <a:rPr lang="en-IN" sz="4900" dirty="0" smtClean="0">
                <a:solidFill>
                  <a:schemeClr val="tx1"/>
                </a:solidFill>
              </a:rPr>
              <a:t>Gender: Male</a:t>
            </a:r>
          </a:p>
          <a:p>
            <a:pPr lvl="1"/>
            <a:r>
              <a:rPr lang="en-IN" sz="4900" dirty="0" smtClean="0">
                <a:solidFill>
                  <a:schemeClr val="tx1"/>
                </a:solidFill>
              </a:rPr>
              <a:t>School: </a:t>
            </a:r>
            <a:r>
              <a:rPr lang="en-IN" sz="4900" dirty="0" err="1" smtClean="0">
                <a:solidFill>
                  <a:schemeClr val="tx1"/>
                </a:solidFill>
              </a:rPr>
              <a:t>Gayatri</a:t>
            </a:r>
            <a:r>
              <a:rPr lang="en-IN" sz="4900" dirty="0" smtClean="0">
                <a:solidFill>
                  <a:schemeClr val="tx1"/>
                </a:solidFill>
              </a:rPr>
              <a:t> </a:t>
            </a:r>
            <a:r>
              <a:rPr lang="en-IN" sz="4900" dirty="0" err="1" smtClean="0">
                <a:solidFill>
                  <a:schemeClr val="tx1"/>
                </a:solidFill>
              </a:rPr>
              <a:t>Shiksha</a:t>
            </a:r>
            <a:r>
              <a:rPr lang="en-IN" sz="4900" dirty="0" smtClean="0">
                <a:solidFill>
                  <a:schemeClr val="tx1"/>
                </a:solidFill>
              </a:rPr>
              <a:t> </a:t>
            </a:r>
            <a:r>
              <a:rPr lang="en-IN" sz="4900" dirty="0" err="1" smtClean="0">
                <a:solidFill>
                  <a:schemeClr val="tx1"/>
                </a:solidFill>
              </a:rPr>
              <a:t>Niketan</a:t>
            </a:r>
            <a:r>
              <a:rPr lang="en-IN" sz="4900" dirty="0" smtClean="0">
                <a:solidFill>
                  <a:schemeClr val="tx1"/>
                </a:solidFill>
              </a:rPr>
              <a:t>,</a:t>
            </a:r>
          </a:p>
          <a:p>
            <a:pPr lvl="1"/>
            <a:r>
              <a:rPr lang="en-IN" sz="4900" dirty="0" err="1" smtClean="0">
                <a:solidFill>
                  <a:schemeClr val="tx1"/>
                </a:solidFill>
              </a:rPr>
              <a:t>Adityapur</a:t>
            </a:r>
            <a:r>
              <a:rPr lang="en-IN" sz="4900" dirty="0" smtClean="0">
                <a:solidFill>
                  <a:schemeClr val="tx1"/>
                </a:solidFill>
              </a:rPr>
              <a:t>, CBSE</a:t>
            </a:r>
          </a:p>
          <a:p>
            <a:pPr lvl="1"/>
            <a:r>
              <a:rPr lang="en-IN" sz="4900" dirty="0" smtClean="0">
                <a:solidFill>
                  <a:schemeClr val="tx1"/>
                </a:solidFill>
              </a:rPr>
              <a:t>Medium of instruction: English</a:t>
            </a:r>
          </a:p>
          <a:p>
            <a:pPr>
              <a:buNone/>
            </a:pPr>
            <a:endParaRPr lang="en-IN" sz="5500" dirty="0" smtClean="0"/>
          </a:p>
          <a:p>
            <a:r>
              <a:rPr lang="en-IN" sz="5500" b="1" dirty="0" smtClean="0"/>
              <a:t>DETAILS ABOUT FAMILY:</a:t>
            </a:r>
            <a:endParaRPr lang="en-IN" sz="5500" dirty="0" smtClean="0"/>
          </a:p>
          <a:p>
            <a:pPr lvl="1"/>
            <a:r>
              <a:rPr lang="en-IN" sz="4900" dirty="0" smtClean="0">
                <a:solidFill>
                  <a:schemeClr val="tx1"/>
                </a:solidFill>
              </a:rPr>
              <a:t>Father’s name: </a:t>
            </a:r>
            <a:r>
              <a:rPr lang="en-IN" sz="4900" dirty="0" err="1" smtClean="0">
                <a:solidFill>
                  <a:schemeClr val="tx1"/>
                </a:solidFill>
              </a:rPr>
              <a:t>Arun</a:t>
            </a:r>
            <a:r>
              <a:rPr lang="en-IN" sz="4900" dirty="0" smtClean="0">
                <a:solidFill>
                  <a:schemeClr val="tx1"/>
                </a:solidFill>
              </a:rPr>
              <a:t> Singh</a:t>
            </a:r>
          </a:p>
          <a:p>
            <a:pPr lvl="1"/>
            <a:r>
              <a:rPr lang="en-IN" sz="4900" dirty="0" smtClean="0">
                <a:solidFill>
                  <a:schemeClr val="tx1"/>
                </a:solidFill>
              </a:rPr>
              <a:t>Mother’s  name: Late </a:t>
            </a:r>
            <a:r>
              <a:rPr lang="en-IN" sz="4900" dirty="0" err="1" smtClean="0">
                <a:solidFill>
                  <a:schemeClr val="tx1"/>
                </a:solidFill>
              </a:rPr>
              <a:t>Aneema</a:t>
            </a:r>
            <a:r>
              <a:rPr lang="en-IN" sz="4900" dirty="0" smtClean="0">
                <a:solidFill>
                  <a:schemeClr val="tx1"/>
                </a:solidFill>
              </a:rPr>
              <a:t> Devi</a:t>
            </a:r>
          </a:p>
          <a:p>
            <a:pPr lvl="1"/>
            <a:r>
              <a:rPr lang="en-IN" sz="4900" dirty="0" smtClean="0">
                <a:solidFill>
                  <a:schemeClr val="tx1"/>
                </a:solidFill>
              </a:rPr>
              <a:t>No of members in family: Two- </a:t>
            </a:r>
            <a:r>
              <a:rPr lang="en-IN" sz="4900" dirty="0" err="1" smtClean="0">
                <a:solidFill>
                  <a:schemeClr val="tx1"/>
                </a:solidFill>
              </a:rPr>
              <a:t>Rohit</a:t>
            </a:r>
            <a:r>
              <a:rPr lang="en-IN" sz="4900" dirty="0" smtClean="0">
                <a:solidFill>
                  <a:schemeClr val="tx1"/>
                </a:solidFill>
              </a:rPr>
              <a:t> and his father</a:t>
            </a:r>
          </a:p>
          <a:p>
            <a:pPr lvl="1"/>
            <a:r>
              <a:rPr lang="en-IN" sz="4900" dirty="0" smtClean="0">
                <a:solidFill>
                  <a:schemeClr val="tx1"/>
                </a:solidFill>
              </a:rPr>
              <a:t>Profession of father: Machine operator in </a:t>
            </a:r>
            <a:r>
              <a:rPr lang="en-IN" sz="4900" dirty="0" err="1" smtClean="0">
                <a:solidFill>
                  <a:schemeClr val="tx1"/>
                </a:solidFill>
              </a:rPr>
              <a:t>Adityapur</a:t>
            </a:r>
            <a:r>
              <a:rPr lang="en-IN" sz="4900" dirty="0" smtClean="0">
                <a:solidFill>
                  <a:schemeClr val="tx1"/>
                </a:solidFill>
              </a:rPr>
              <a:t> Industries</a:t>
            </a:r>
          </a:p>
          <a:p>
            <a:pPr lvl="1">
              <a:buNone/>
            </a:pPr>
            <a:endParaRPr lang="en-IN" sz="4900" dirty="0" smtClean="0">
              <a:solidFill>
                <a:schemeClr val="tx1"/>
              </a:solidFill>
            </a:endParaRPr>
          </a:p>
          <a:p>
            <a:r>
              <a:rPr lang="en-IN" sz="5500" b="1" dirty="0" smtClean="0"/>
              <a:t>FINANCIAL OVERVIEW:</a:t>
            </a:r>
            <a:endParaRPr lang="en-IN" sz="5500" dirty="0" smtClean="0"/>
          </a:p>
          <a:p>
            <a:pPr lvl="1"/>
            <a:r>
              <a:rPr lang="en-IN" sz="4900" dirty="0" smtClean="0">
                <a:solidFill>
                  <a:schemeClr val="tx1"/>
                </a:solidFill>
              </a:rPr>
              <a:t>Monthly net income of household: Rs. 8000/-</a:t>
            </a:r>
          </a:p>
          <a:p>
            <a:pPr lvl="1"/>
            <a:r>
              <a:rPr lang="en-IN" sz="4900" b="1" dirty="0" smtClean="0">
                <a:solidFill>
                  <a:schemeClr val="tx1"/>
                </a:solidFill>
              </a:rPr>
              <a:t>Total annual expenditure on education: Rs. 17450/-</a:t>
            </a:r>
            <a:endParaRPr lang="en-IN" sz="4900" dirty="0" smtClean="0">
              <a:solidFill>
                <a:schemeClr val="tx1"/>
              </a:solidFill>
            </a:endParaRPr>
          </a:p>
          <a:p>
            <a:pPr lvl="1"/>
            <a:r>
              <a:rPr lang="en-IN" sz="4900" dirty="0" smtClean="0">
                <a:solidFill>
                  <a:schemeClr val="tx1"/>
                </a:solidFill>
              </a:rPr>
              <a:t>Breakup of expenses</a:t>
            </a:r>
          </a:p>
          <a:p>
            <a:pPr lvl="1"/>
            <a:r>
              <a:rPr lang="en-IN" sz="4900" dirty="0" smtClean="0">
                <a:solidFill>
                  <a:schemeClr val="tx1"/>
                </a:solidFill>
              </a:rPr>
              <a:t>Tuition fees: Rs 550/- (per month) = Rs. 6600/- (per year)</a:t>
            </a:r>
          </a:p>
          <a:p>
            <a:pPr lvl="1"/>
            <a:r>
              <a:rPr lang="en-IN" sz="4900" dirty="0" smtClean="0">
                <a:solidFill>
                  <a:schemeClr val="tx1"/>
                </a:solidFill>
              </a:rPr>
              <a:t>Admission fees: Rs. 3150/- (per year)</a:t>
            </a:r>
          </a:p>
          <a:p>
            <a:pPr lvl="1"/>
            <a:r>
              <a:rPr lang="en-IN" sz="4900" dirty="0" smtClean="0">
                <a:solidFill>
                  <a:schemeClr val="tx1"/>
                </a:solidFill>
              </a:rPr>
              <a:t>Stationery: Rs. 3500/- (per year)</a:t>
            </a:r>
          </a:p>
          <a:p>
            <a:pPr lvl="1"/>
            <a:r>
              <a:rPr lang="en-IN" sz="4900" dirty="0" smtClean="0">
                <a:solidFill>
                  <a:schemeClr val="tx1"/>
                </a:solidFill>
              </a:rPr>
              <a:t>Bus fare: Rs. 350/-(per month) = Rs. 4200/- (per year)</a:t>
            </a:r>
          </a:p>
          <a:p>
            <a:pPr lvl="1"/>
            <a:r>
              <a:rPr lang="en-IN" sz="4900" b="1" dirty="0" smtClean="0">
                <a:solidFill>
                  <a:schemeClr val="tx1"/>
                </a:solidFill>
              </a:rPr>
              <a:t>Average monthly expenditure on education: Rs. 1450/-</a:t>
            </a:r>
            <a:endParaRPr lang="en-IN" sz="4900" dirty="0" smtClean="0">
              <a:solidFill>
                <a:schemeClr val="tx1"/>
              </a:solidFill>
            </a:endParaRPr>
          </a:p>
          <a:p>
            <a:endParaRPr lang="en-IN" dirty="0"/>
          </a:p>
        </p:txBody>
      </p:sp>
      <p:pic>
        <p:nvPicPr>
          <p:cNvPr id="4" name="Picture 3" descr="Aman kuma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914400"/>
            <a:ext cx="1638300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239000" cy="622713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IN" sz="3300" b="1" u="sng" dirty="0" smtClean="0"/>
              <a:t>TAPAN MAHTO</a:t>
            </a:r>
            <a:endParaRPr lang="en-IN" sz="3300" dirty="0" smtClean="0"/>
          </a:p>
          <a:p>
            <a:r>
              <a:rPr lang="en-IN" b="1" dirty="0" smtClean="0"/>
              <a:t>PERSONAL DETAILS:</a:t>
            </a:r>
            <a:r>
              <a:rPr lang="en-IN" dirty="0" smtClean="0"/>
              <a:t> 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Class: UKG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Gender: Male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School: </a:t>
            </a:r>
            <a:r>
              <a:rPr lang="en-IN" dirty="0" err="1" smtClean="0">
                <a:solidFill>
                  <a:schemeClr val="tx1"/>
                </a:solidFill>
              </a:rPr>
              <a:t>Gayatri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Shiksha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Niketan</a:t>
            </a:r>
            <a:r>
              <a:rPr lang="en-IN" dirty="0" smtClean="0">
                <a:solidFill>
                  <a:schemeClr val="tx1"/>
                </a:solidFill>
              </a:rPr>
              <a:t>,</a:t>
            </a:r>
          </a:p>
          <a:p>
            <a:pPr lvl="1"/>
            <a:r>
              <a:rPr lang="en-IN" dirty="0" err="1" smtClean="0">
                <a:solidFill>
                  <a:schemeClr val="tx1"/>
                </a:solidFill>
              </a:rPr>
              <a:t>Adityapur,CBSE</a:t>
            </a:r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Medium of instruction: English</a:t>
            </a:r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DETAILS ABOUT FAMILY:</a:t>
            </a:r>
            <a:endParaRPr lang="en-IN" dirty="0" smtClean="0"/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Father’s name: </a:t>
            </a:r>
            <a:r>
              <a:rPr lang="en-IN" dirty="0" err="1" smtClean="0">
                <a:solidFill>
                  <a:schemeClr val="tx1"/>
                </a:solidFill>
              </a:rPr>
              <a:t>Harmohan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Mahto</a:t>
            </a:r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Mother’s  name: </a:t>
            </a:r>
            <a:r>
              <a:rPr lang="en-IN" dirty="0" err="1" smtClean="0">
                <a:solidFill>
                  <a:schemeClr val="tx1"/>
                </a:solidFill>
              </a:rPr>
              <a:t>Vinota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Mahto</a:t>
            </a:r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No of members in family: Five- two brothers, 1 sister, mother and father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Profession of father: Machine operator in </a:t>
            </a:r>
            <a:r>
              <a:rPr lang="en-IN" dirty="0" err="1" smtClean="0">
                <a:solidFill>
                  <a:schemeClr val="tx1"/>
                </a:solidFill>
              </a:rPr>
              <a:t>Adityapur</a:t>
            </a:r>
            <a:r>
              <a:rPr lang="en-IN" dirty="0" smtClean="0">
                <a:solidFill>
                  <a:schemeClr val="tx1"/>
                </a:solidFill>
              </a:rPr>
              <a:t> Industries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Profession of mother: Housewife</a:t>
            </a:r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FINANCIAL OVERVIEW:</a:t>
            </a:r>
            <a:endParaRPr lang="en-IN" dirty="0" smtClean="0"/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Monthly net income of household: Rs. 5000/-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Total annual expenditure on education: Rs. 16600/-</a:t>
            </a:r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Breakup of expenses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Tuition fees: Rs 500/- (per month) = Rs. 6000/- (per year)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Admission fees: Rs. 2900/- (per year)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Stationery: Rs. 3500/- (per year)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Auto fare: Rs. 350/-(per month) = Rs. 4200/- (per year)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Average monthly expenditure on education: Rs. 1380/-</a:t>
            </a:r>
            <a:endParaRPr lang="en-IN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IN" dirty="0" smtClean="0"/>
              <a:t> </a:t>
            </a:r>
          </a:p>
          <a:p>
            <a:endParaRPr lang="en-IN" dirty="0"/>
          </a:p>
        </p:txBody>
      </p:sp>
      <p:pic>
        <p:nvPicPr>
          <p:cNvPr id="4" name="Picture 3" descr="Aman kuma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457200"/>
            <a:ext cx="1733550" cy="247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239000" cy="607473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IN" sz="3800" b="1" u="sng" dirty="0" smtClean="0"/>
              <a:t>GANESH MAHATO</a:t>
            </a:r>
            <a:endParaRPr lang="en-IN" sz="3800" dirty="0" smtClean="0"/>
          </a:p>
          <a:p>
            <a:r>
              <a:rPr lang="en-IN" b="1" dirty="0" smtClean="0"/>
              <a:t>PERSONAL DETAILS:</a:t>
            </a:r>
            <a:endParaRPr lang="en-IN" dirty="0" smtClean="0"/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Class: I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Gender: Male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School: </a:t>
            </a:r>
            <a:r>
              <a:rPr lang="en-IN" dirty="0" err="1" smtClean="0">
                <a:solidFill>
                  <a:schemeClr val="tx1"/>
                </a:solidFill>
              </a:rPr>
              <a:t>Gayatri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Shiksha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Niketan</a:t>
            </a:r>
            <a:r>
              <a:rPr lang="en-IN" dirty="0" smtClean="0">
                <a:solidFill>
                  <a:schemeClr val="tx1"/>
                </a:solidFill>
              </a:rPr>
              <a:t>,</a:t>
            </a:r>
          </a:p>
          <a:p>
            <a:pPr lvl="1"/>
            <a:r>
              <a:rPr lang="en-IN" dirty="0" err="1" smtClean="0">
                <a:solidFill>
                  <a:schemeClr val="tx1"/>
                </a:solidFill>
              </a:rPr>
              <a:t>Adityapur</a:t>
            </a:r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Board of School: CBSE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Medium of instruction: English</a:t>
            </a:r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DETAILS ABOUT FAMILY:</a:t>
            </a:r>
            <a:endParaRPr lang="en-IN" dirty="0" smtClean="0"/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Father’s name: </a:t>
            </a:r>
            <a:r>
              <a:rPr lang="en-IN" dirty="0" err="1" smtClean="0">
                <a:solidFill>
                  <a:schemeClr val="tx1"/>
                </a:solidFill>
              </a:rPr>
              <a:t>Bhilesh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Mahato</a:t>
            </a:r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Mother’s  name: </a:t>
            </a:r>
            <a:r>
              <a:rPr lang="en-IN" dirty="0" err="1" smtClean="0">
                <a:solidFill>
                  <a:schemeClr val="tx1"/>
                </a:solidFill>
              </a:rPr>
              <a:t>Anju</a:t>
            </a:r>
            <a:r>
              <a:rPr lang="en-IN" dirty="0" smtClean="0">
                <a:solidFill>
                  <a:schemeClr val="tx1"/>
                </a:solidFill>
              </a:rPr>
              <a:t> Devi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No of members in family: Five- two brothers, 1 sister, mother and father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Profession of father: Auto driver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Profession of mother: Housewife</a:t>
            </a:r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FINANCIAL OVERVIEW:</a:t>
            </a:r>
            <a:endParaRPr lang="en-IN" dirty="0" smtClean="0"/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Monthly net income of household: Rs. 3000/-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Total annual expenditure on education: Rs. 17450/-</a:t>
            </a:r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Breakup of expenses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Tuition fees: Rs 550/- (per month) = Rs. 6600/- (per year)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Admission fees: Rs. 3150/- (per year)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Stationery: Rs. 3500/- (per year)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Bus fare: Rs. 350/-(per month) = Rs. 4200/- (per year)</a:t>
            </a:r>
          </a:p>
          <a:p>
            <a:pPr lvl="1"/>
            <a:r>
              <a:rPr lang="en-IN" b="1" dirty="0" smtClean="0">
                <a:solidFill>
                  <a:schemeClr val="tx1"/>
                </a:solidFill>
              </a:rPr>
              <a:t>Average monthly expenditure on education: Rs. 1450/-</a:t>
            </a:r>
            <a:r>
              <a:rPr lang="en-IN" dirty="0" smtClean="0">
                <a:solidFill>
                  <a:schemeClr val="tx1"/>
                </a:solidFill>
              </a:rPr>
              <a:t> </a:t>
            </a:r>
          </a:p>
          <a:p>
            <a:endParaRPr lang="en-IN" dirty="0"/>
          </a:p>
        </p:txBody>
      </p:sp>
      <p:pic>
        <p:nvPicPr>
          <p:cNvPr id="4" name="Picture 3" descr="Aman kuma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685800"/>
            <a:ext cx="1857375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319</TotalTime>
  <Words>868</Words>
  <Application>Microsoft Office PowerPoint</Application>
  <PresentationFormat>On-screen Show (4:3)</PresentationFormat>
  <Paragraphs>193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Opulent</vt:lpstr>
      <vt:lpstr>Slide 1</vt:lpstr>
      <vt:lpstr>THE SMILING FACES !!!</vt:lpstr>
      <vt:lpstr>Slide 3</vt:lpstr>
      <vt:lpstr>BRIeF CASE HISTORY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APPEAL FOR SUPPORT </vt:lpstr>
      <vt:lpstr>DETAILS FOR SUPPORT</vt:lpstr>
      <vt:lpstr>     “You have not lived today until you have done something for someone who can never repay you.”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SANKALP-A PLEDGE TO CHANGE</dc:title>
  <dc:creator>Vijay Kumar</dc:creator>
  <cp:lastModifiedBy>HP</cp:lastModifiedBy>
  <cp:revision>139</cp:revision>
  <dcterms:created xsi:type="dcterms:W3CDTF">2006-08-16T00:00:00Z</dcterms:created>
  <dcterms:modified xsi:type="dcterms:W3CDTF">2015-06-06T18:56:26Z</dcterms:modified>
</cp:coreProperties>
</file>