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74" r:id="rId2"/>
    <p:sldId id="275" r:id="rId3"/>
    <p:sldId id="281" r:id="rId4"/>
    <p:sldId id="276" r:id="rId5"/>
    <p:sldId id="280" r:id="rId6"/>
    <p:sldId id="285" r:id="rId7"/>
    <p:sldId id="289" r:id="rId8"/>
    <p:sldId id="290" r:id="rId9"/>
    <p:sldId id="291" r:id="rId10"/>
    <p:sldId id="292" r:id="rId11"/>
    <p:sldId id="293" r:id="rId12"/>
    <p:sldId id="294" r:id="rId13"/>
    <p:sldId id="277" r:id="rId14"/>
    <p:sldId id="278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6/7/2015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7239000" cy="6074736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IN" sz="3800" b="1" u="sng" dirty="0" smtClean="0"/>
              <a:t>GAURAV KUMAR SINGH</a:t>
            </a:r>
            <a:endParaRPr lang="en-IN" sz="3800" dirty="0" smtClean="0"/>
          </a:p>
          <a:p>
            <a:r>
              <a:rPr lang="en-IN" b="1" dirty="0" smtClean="0"/>
              <a:t>PERSONAL DETAILS:</a:t>
            </a:r>
            <a:endParaRPr lang="en-IN" dirty="0" smtClean="0"/>
          </a:p>
          <a:p>
            <a:pPr lvl="0"/>
            <a:r>
              <a:rPr lang="en-IN" dirty="0" smtClean="0"/>
              <a:t>Class: 3</a:t>
            </a:r>
          </a:p>
          <a:p>
            <a:pPr lvl="0"/>
            <a:r>
              <a:rPr lang="en-IN" dirty="0" smtClean="0"/>
              <a:t>Gender: Male</a:t>
            </a:r>
          </a:p>
          <a:p>
            <a:pPr lvl="0"/>
            <a:r>
              <a:rPr lang="en-IN" dirty="0" smtClean="0"/>
              <a:t>School: Victoria Public </a:t>
            </a:r>
            <a:r>
              <a:rPr lang="en-IN" dirty="0" err="1" smtClean="0"/>
              <a:t>School,Adityapur</a:t>
            </a:r>
            <a:endParaRPr lang="en-IN" dirty="0" smtClean="0"/>
          </a:p>
          <a:p>
            <a:pPr lvl="0"/>
            <a:r>
              <a:rPr lang="en-IN" dirty="0" smtClean="0"/>
              <a:t>Board of School: CBSE</a:t>
            </a:r>
          </a:p>
          <a:p>
            <a:pPr lvl="0"/>
            <a:r>
              <a:rPr lang="en-IN" dirty="0" smtClean="0"/>
              <a:t>Medium of instruction: English</a:t>
            </a:r>
          </a:p>
          <a:p>
            <a:pPr>
              <a:buNone/>
            </a:pPr>
            <a:endParaRPr lang="en-IN" dirty="0" smtClean="0"/>
          </a:p>
          <a:p>
            <a:r>
              <a:rPr lang="en-IN" b="1" dirty="0" smtClean="0"/>
              <a:t>DETAILS ABOUT FAMILY:</a:t>
            </a:r>
            <a:endParaRPr lang="en-IN" dirty="0" smtClean="0"/>
          </a:p>
          <a:p>
            <a:pPr lvl="0"/>
            <a:r>
              <a:rPr lang="en-IN" dirty="0" smtClean="0"/>
              <a:t>Father’s name: </a:t>
            </a:r>
            <a:r>
              <a:rPr lang="en-IN" dirty="0" err="1" smtClean="0"/>
              <a:t>Ramvinay</a:t>
            </a:r>
            <a:r>
              <a:rPr lang="en-IN" dirty="0" smtClean="0"/>
              <a:t> Singh</a:t>
            </a:r>
          </a:p>
          <a:p>
            <a:pPr lvl="0"/>
            <a:r>
              <a:rPr lang="en-IN" dirty="0" smtClean="0"/>
              <a:t>Mother’s  name: Maya Devi</a:t>
            </a:r>
          </a:p>
          <a:p>
            <a:pPr lvl="0"/>
            <a:r>
              <a:rPr lang="en-IN" dirty="0" smtClean="0"/>
              <a:t>No of members in family: Five- three brothers, mother and father</a:t>
            </a:r>
          </a:p>
          <a:p>
            <a:pPr lvl="0"/>
            <a:r>
              <a:rPr lang="en-IN" dirty="0" smtClean="0"/>
              <a:t>Profession of father: Worker in nearby industry</a:t>
            </a:r>
          </a:p>
          <a:p>
            <a:pPr lvl="0"/>
            <a:r>
              <a:rPr lang="en-IN" dirty="0" smtClean="0"/>
              <a:t>Profession of mother: Housewife</a:t>
            </a:r>
          </a:p>
          <a:p>
            <a:pPr>
              <a:buNone/>
            </a:pPr>
            <a:endParaRPr lang="en-IN" dirty="0" smtClean="0"/>
          </a:p>
          <a:p>
            <a:r>
              <a:rPr lang="en-IN" b="1" dirty="0" smtClean="0"/>
              <a:t>FINANCIAL OVERVIEW:</a:t>
            </a:r>
            <a:endParaRPr lang="en-IN" dirty="0" smtClean="0"/>
          </a:p>
          <a:p>
            <a:r>
              <a:rPr lang="en-IN" dirty="0" smtClean="0"/>
              <a:t>Monthly net income of household: Rs. 5000/-</a:t>
            </a:r>
          </a:p>
          <a:p>
            <a:r>
              <a:rPr lang="en-IN" b="1" dirty="0" smtClean="0"/>
              <a:t>Total annual expenditure on education: Rs. 10650/-</a:t>
            </a:r>
            <a:endParaRPr lang="en-IN" dirty="0" smtClean="0"/>
          </a:p>
          <a:p>
            <a:r>
              <a:rPr lang="en-IN" dirty="0" smtClean="0"/>
              <a:t>Breakup of expenses</a:t>
            </a:r>
          </a:p>
          <a:p>
            <a:r>
              <a:rPr lang="en-IN" dirty="0" smtClean="0"/>
              <a:t>Tuition fees: Rs 300/- (per month) = Rs. 3600/- (per year)</a:t>
            </a:r>
          </a:p>
          <a:p>
            <a:r>
              <a:rPr lang="en-IN" dirty="0" smtClean="0"/>
              <a:t>Admission fees: Rs. 1450/- (per year)</a:t>
            </a:r>
          </a:p>
          <a:p>
            <a:r>
              <a:rPr lang="en-IN" dirty="0" smtClean="0"/>
              <a:t>Stationery: Rs. 2000/- (per year)</a:t>
            </a:r>
          </a:p>
          <a:p>
            <a:r>
              <a:rPr lang="en-IN" dirty="0" smtClean="0"/>
              <a:t>Auto fare: Rs. 300/-(per month) = Rs. 3600/- (per year)</a:t>
            </a:r>
          </a:p>
          <a:p>
            <a:r>
              <a:rPr lang="en-IN" b="1" dirty="0" smtClean="0"/>
              <a:t>Average monthly expenditure on education: Rs. 890/-</a:t>
            </a:r>
            <a:endParaRPr lang="en-IN" dirty="0" smtClean="0"/>
          </a:p>
          <a:p>
            <a:pPr>
              <a:buNone/>
            </a:pPr>
            <a:endParaRPr lang="en-IN" dirty="0" smtClean="0"/>
          </a:p>
          <a:p>
            <a:endParaRPr lang="en-IN" dirty="0"/>
          </a:p>
        </p:txBody>
      </p:sp>
      <p:pic>
        <p:nvPicPr>
          <p:cNvPr id="4" name="Picture 3" descr="Aman kumar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1200" y="838200"/>
            <a:ext cx="16764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239000" cy="6150936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en-IN" sz="3800" b="1" u="sng" dirty="0" smtClean="0"/>
              <a:t>BITTU KUMAR</a:t>
            </a:r>
            <a:endParaRPr lang="en-IN" sz="3800" dirty="0" smtClean="0"/>
          </a:p>
          <a:p>
            <a:pPr>
              <a:buNone/>
            </a:pPr>
            <a:endParaRPr lang="en-IN" dirty="0" smtClean="0"/>
          </a:p>
          <a:p>
            <a:r>
              <a:rPr lang="en-IN" b="1" dirty="0" smtClean="0"/>
              <a:t>PERSONAL DETAILS:</a:t>
            </a:r>
            <a:endParaRPr lang="en-IN" dirty="0" smtClean="0"/>
          </a:p>
          <a:p>
            <a:pPr lvl="0"/>
            <a:r>
              <a:rPr lang="en-IN" dirty="0" smtClean="0"/>
              <a:t>Class: 1</a:t>
            </a:r>
          </a:p>
          <a:p>
            <a:pPr lvl="0"/>
            <a:r>
              <a:rPr lang="en-IN" dirty="0" smtClean="0"/>
              <a:t>Gender: Male</a:t>
            </a:r>
          </a:p>
          <a:p>
            <a:pPr lvl="0"/>
            <a:r>
              <a:rPr lang="en-IN" dirty="0" smtClean="0"/>
              <a:t>School: Victoria Public School,</a:t>
            </a:r>
          </a:p>
          <a:p>
            <a:r>
              <a:rPr lang="en-IN" dirty="0" err="1" smtClean="0"/>
              <a:t>Adityapur</a:t>
            </a:r>
            <a:endParaRPr lang="en-IN" dirty="0" smtClean="0"/>
          </a:p>
          <a:p>
            <a:pPr lvl="0"/>
            <a:r>
              <a:rPr lang="en-IN" dirty="0" smtClean="0"/>
              <a:t>Board of School: CBSE</a:t>
            </a:r>
          </a:p>
          <a:p>
            <a:pPr lvl="0"/>
            <a:r>
              <a:rPr lang="en-IN" dirty="0" smtClean="0"/>
              <a:t>Medium of instruction: English</a:t>
            </a:r>
          </a:p>
          <a:p>
            <a:pPr>
              <a:buNone/>
            </a:pPr>
            <a:endParaRPr lang="en-IN" dirty="0" smtClean="0"/>
          </a:p>
          <a:p>
            <a:r>
              <a:rPr lang="en-IN" b="1" dirty="0" smtClean="0"/>
              <a:t>DETAILS ABOUT FAMILY:</a:t>
            </a:r>
            <a:endParaRPr lang="en-IN" dirty="0" smtClean="0"/>
          </a:p>
          <a:p>
            <a:pPr lvl="0"/>
            <a:r>
              <a:rPr lang="en-IN" dirty="0" smtClean="0"/>
              <a:t>Father’s name: Sunil Prasad</a:t>
            </a:r>
          </a:p>
          <a:p>
            <a:pPr lvl="0"/>
            <a:r>
              <a:rPr lang="en-IN" dirty="0" smtClean="0"/>
              <a:t>Mother’s  name: </a:t>
            </a:r>
            <a:r>
              <a:rPr lang="en-IN" dirty="0" err="1" smtClean="0"/>
              <a:t>Kiran</a:t>
            </a:r>
            <a:r>
              <a:rPr lang="en-IN" dirty="0" smtClean="0"/>
              <a:t> Devi</a:t>
            </a:r>
          </a:p>
          <a:p>
            <a:pPr lvl="0"/>
            <a:r>
              <a:rPr lang="en-IN" dirty="0" smtClean="0"/>
              <a:t>No of members in family: Four- two brothers- Situ and </a:t>
            </a:r>
            <a:r>
              <a:rPr lang="en-IN" dirty="0" err="1" smtClean="0"/>
              <a:t>Bittu</a:t>
            </a:r>
            <a:r>
              <a:rPr lang="en-IN" dirty="0" smtClean="0"/>
              <a:t>, mother and father</a:t>
            </a:r>
          </a:p>
          <a:p>
            <a:pPr lvl="0"/>
            <a:r>
              <a:rPr lang="en-IN" dirty="0" smtClean="0"/>
              <a:t>Profession of father: Worker in a bicycle shop</a:t>
            </a:r>
          </a:p>
          <a:p>
            <a:pPr lvl="0"/>
            <a:r>
              <a:rPr lang="en-IN" dirty="0" smtClean="0"/>
              <a:t>Profession of mother: Housewife</a:t>
            </a:r>
          </a:p>
          <a:p>
            <a:pPr>
              <a:buNone/>
            </a:pPr>
            <a:endParaRPr lang="en-IN" dirty="0" smtClean="0"/>
          </a:p>
          <a:p>
            <a:r>
              <a:rPr lang="en-IN" b="1" dirty="0" smtClean="0"/>
              <a:t>FINANCIAL OVERVIEW:</a:t>
            </a:r>
            <a:endParaRPr lang="en-IN" dirty="0" smtClean="0"/>
          </a:p>
          <a:p>
            <a:r>
              <a:rPr lang="en-IN" dirty="0" smtClean="0"/>
              <a:t>Monthly net income of household: Rs. 3000/-</a:t>
            </a:r>
          </a:p>
          <a:p>
            <a:r>
              <a:rPr lang="en-IN" b="1" dirty="0" smtClean="0"/>
              <a:t>Total annual expenditure on education: Rs. 10620/-</a:t>
            </a:r>
            <a:endParaRPr lang="en-IN" dirty="0" smtClean="0"/>
          </a:p>
          <a:p>
            <a:r>
              <a:rPr lang="en-IN" dirty="0" smtClean="0"/>
              <a:t>Breakup of expenses</a:t>
            </a:r>
          </a:p>
          <a:p>
            <a:r>
              <a:rPr lang="en-IN" dirty="0" smtClean="0"/>
              <a:t>Tuition fees: Rs 300/- (per month) = Rs. 3600/- (per year)</a:t>
            </a:r>
          </a:p>
          <a:p>
            <a:r>
              <a:rPr lang="en-IN" dirty="0" smtClean="0"/>
              <a:t>Admission fees: Rs. 1420/- (per year)</a:t>
            </a:r>
          </a:p>
          <a:p>
            <a:r>
              <a:rPr lang="en-IN" dirty="0" smtClean="0"/>
              <a:t>Stationery: Rs. 2000/- (per year)</a:t>
            </a:r>
          </a:p>
          <a:p>
            <a:r>
              <a:rPr lang="en-IN" dirty="0" smtClean="0"/>
              <a:t>Auto fare: Rs. 300/-(per month) = Rs. 3600/- (per year)</a:t>
            </a:r>
          </a:p>
          <a:p>
            <a:r>
              <a:rPr lang="en-IN" b="1" dirty="0" smtClean="0"/>
              <a:t>Average monthly expenditure on education: Rs. 890/-</a:t>
            </a:r>
            <a:endParaRPr lang="en-IN" dirty="0" smtClean="0"/>
          </a:p>
          <a:p>
            <a:endParaRPr lang="en-IN" dirty="0"/>
          </a:p>
        </p:txBody>
      </p:sp>
      <p:pic>
        <p:nvPicPr>
          <p:cNvPr id="4" name="Picture 3" descr="Aman kumar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0200" y="762000"/>
            <a:ext cx="1857375" cy="2085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239000" cy="6150936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IN" b="1" u="sng" dirty="0" smtClean="0"/>
              <a:t>PRINCE KUMAR</a:t>
            </a:r>
            <a:endParaRPr lang="en-IN" dirty="0" smtClean="0"/>
          </a:p>
          <a:p>
            <a:r>
              <a:rPr lang="en-IN" b="1" dirty="0" smtClean="0"/>
              <a:t>PERSONAL DETAILS:</a:t>
            </a:r>
            <a:endParaRPr lang="en-IN" dirty="0" smtClean="0"/>
          </a:p>
          <a:p>
            <a:pPr lvl="0"/>
            <a:r>
              <a:rPr lang="en-IN" dirty="0" smtClean="0"/>
              <a:t>Class: III</a:t>
            </a:r>
          </a:p>
          <a:p>
            <a:pPr lvl="0"/>
            <a:r>
              <a:rPr lang="en-IN" dirty="0" smtClean="0"/>
              <a:t>Gender: Male</a:t>
            </a:r>
          </a:p>
          <a:p>
            <a:pPr lvl="0"/>
            <a:r>
              <a:rPr lang="en-IN" dirty="0" smtClean="0"/>
              <a:t>School: Victoria Public </a:t>
            </a:r>
            <a:r>
              <a:rPr lang="en-IN" dirty="0" err="1" smtClean="0"/>
              <a:t>School,Adityapur</a:t>
            </a:r>
            <a:endParaRPr lang="en-IN" dirty="0" smtClean="0"/>
          </a:p>
          <a:p>
            <a:pPr lvl="0"/>
            <a:r>
              <a:rPr lang="en-IN" dirty="0" smtClean="0"/>
              <a:t>Board of School: CBSE</a:t>
            </a:r>
          </a:p>
          <a:p>
            <a:pPr lvl="0"/>
            <a:r>
              <a:rPr lang="en-IN" dirty="0" smtClean="0"/>
              <a:t>Medium of instruction: English</a:t>
            </a:r>
          </a:p>
          <a:p>
            <a:pPr>
              <a:buNone/>
            </a:pPr>
            <a:endParaRPr lang="en-IN" dirty="0" smtClean="0"/>
          </a:p>
          <a:p>
            <a:r>
              <a:rPr lang="en-IN" b="1" dirty="0" smtClean="0"/>
              <a:t>DETAILS ABOUT FAMILY:</a:t>
            </a:r>
            <a:endParaRPr lang="en-IN" dirty="0" smtClean="0"/>
          </a:p>
          <a:p>
            <a:pPr lvl="0"/>
            <a:r>
              <a:rPr lang="en-IN" dirty="0" smtClean="0"/>
              <a:t>Father’s name: </a:t>
            </a:r>
            <a:r>
              <a:rPr lang="en-IN" dirty="0" err="1" smtClean="0"/>
              <a:t>Shyamrathi</a:t>
            </a:r>
            <a:r>
              <a:rPr lang="en-IN" dirty="0" smtClean="0"/>
              <a:t> Singh</a:t>
            </a:r>
          </a:p>
          <a:p>
            <a:pPr lvl="0"/>
            <a:r>
              <a:rPr lang="en-IN" dirty="0" smtClean="0"/>
              <a:t>Mother’s  name: </a:t>
            </a:r>
            <a:r>
              <a:rPr lang="en-IN" dirty="0" err="1" smtClean="0"/>
              <a:t>Dhanauti</a:t>
            </a:r>
            <a:r>
              <a:rPr lang="en-IN" dirty="0" smtClean="0"/>
              <a:t> Devi</a:t>
            </a:r>
          </a:p>
          <a:p>
            <a:pPr lvl="0"/>
            <a:r>
              <a:rPr lang="en-IN" dirty="0" smtClean="0"/>
              <a:t>No of members in family: Four- two brothers, mother and father</a:t>
            </a:r>
          </a:p>
          <a:p>
            <a:pPr lvl="0"/>
            <a:r>
              <a:rPr lang="en-IN" dirty="0" smtClean="0"/>
              <a:t>Profession of father: Helper in </a:t>
            </a:r>
            <a:r>
              <a:rPr lang="en-IN" dirty="0" err="1" smtClean="0"/>
              <a:t>Adityapur</a:t>
            </a:r>
            <a:r>
              <a:rPr lang="en-IN" dirty="0" smtClean="0"/>
              <a:t> industries</a:t>
            </a:r>
          </a:p>
          <a:p>
            <a:pPr lvl="0"/>
            <a:r>
              <a:rPr lang="en-IN" dirty="0" smtClean="0"/>
              <a:t>Profession of mother: Housewife</a:t>
            </a:r>
          </a:p>
          <a:p>
            <a:pPr lvl="0">
              <a:buNone/>
            </a:pPr>
            <a:endParaRPr lang="en-IN" dirty="0" smtClean="0"/>
          </a:p>
          <a:p>
            <a:r>
              <a:rPr lang="en-IN" b="1" dirty="0" smtClean="0"/>
              <a:t>FINANCIAL OVERVIEW:</a:t>
            </a:r>
            <a:endParaRPr lang="en-IN" dirty="0" smtClean="0"/>
          </a:p>
          <a:p>
            <a:r>
              <a:rPr lang="en-IN" dirty="0" smtClean="0"/>
              <a:t>Monthly net income of household: Rs. 5000/-</a:t>
            </a:r>
          </a:p>
          <a:p>
            <a:r>
              <a:rPr lang="en-IN" b="1" dirty="0" smtClean="0"/>
              <a:t>Total annual expenditure on education: Rs. 10,120/-</a:t>
            </a:r>
            <a:endParaRPr lang="en-IN" dirty="0" smtClean="0"/>
          </a:p>
          <a:p>
            <a:r>
              <a:rPr lang="en-IN" dirty="0" smtClean="0"/>
              <a:t>Breakup of expenses</a:t>
            </a:r>
          </a:p>
          <a:p>
            <a:r>
              <a:rPr lang="en-IN" dirty="0" smtClean="0"/>
              <a:t>Tuition fees: Rs. 300/- (per month) = Rs. 3600/- (per year)</a:t>
            </a:r>
          </a:p>
          <a:p>
            <a:r>
              <a:rPr lang="en-IN" dirty="0" smtClean="0"/>
              <a:t>Admission fees: Rs. 1420/- (per year)</a:t>
            </a:r>
          </a:p>
          <a:p>
            <a:r>
              <a:rPr lang="en-IN" dirty="0" smtClean="0"/>
              <a:t>Stationery: Rs. 1500/- (per year)</a:t>
            </a:r>
          </a:p>
          <a:p>
            <a:r>
              <a:rPr lang="en-IN" dirty="0" smtClean="0"/>
              <a:t>Auto fare: Rs.  300/- (per month) = Rs. 3600/- (per year)</a:t>
            </a:r>
          </a:p>
          <a:p>
            <a:r>
              <a:rPr lang="en-IN" b="1" dirty="0" smtClean="0"/>
              <a:t>Average monthly expenditure on education: Rs. 850/-</a:t>
            </a:r>
            <a:endParaRPr lang="en-IN" dirty="0" smtClean="0"/>
          </a:p>
          <a:p>
            <a:endParaRPr lang="en-IN" dirty="0"/>
          </a:p>
        </p:txBody>
      </p:sp>
      <p:pic>
        <p:nvPicPr>
          <p:cNvPr id="4" name="Picture 3" descr="Aman kumar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0" y="533400"/>
            <a:ext cx="17526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</a:rPr>
              <a:t>APPEAL FOR SUPPORT 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7239000" cy="4846320"/>
          </a:xfrm>
        </p:spPr>
        <p:txBody>
          <a:bodyPr>
            <a:normAutofit lnSpcReduction="10000"/>
          </a:bodyPr>
          <a:lstStyle/>
          <a:p>
            <a:r>
              <a:rPr lang="en-IN" sz="2000" dirty="0" err="1" smtClean="0"/>
              <a:t>Sankalp</a:t>
            </a:r>
            <a:r>
              <a:rPr lang="en-IN" sz="2000" dirty="0" smtClean="0"/>
              <a:t>-A Pledge to Change has funded the complete education fee, admission fee and other expenditure of these children.</a:t>
            </a:r>
          </a:p>
          <a:p>
            <a:r>
              <a:rPr lang="en-IN" sz="2000" dirty="0" smtClean="0"/>
              <a:t>They are now attending regular classes at </a:t>
            </a:r>
            <a:r>
              <a:rPr lang="en-IN" sz="2000" dirty="0" err="1" smtClean="0"/>
              <a:t>Gayatri</a:t>
            </a:r>
            <a:r>
              <a:rPr lang="en-IN" sz="2000" dirty="0" smtClean="0"/>
              <a:t> </a:t>
            </a:r>
            <a:r>
              <a:rPr lang="en-IN" sz="2000" dirty="0" err="1" smtClean="0"/>
              <a:t>Shiksha</a:t>
            </a:r>
            <a:r>
              <a:rPr lang="en-IN" sz="2000" dirty="0" smtClean="0"/>
              <a:t> </a:t>
            </a:r>
            <a:r>
              <a:rPr lang="en-IN" sz="2000" dirty="0" err="1" smtClean="0"/>
              <a:t>Niketan</a:t>
            </a:r>
            <a:endParaRPr lang="en-IN" sz="2000" dirty="0" smtClean="0"/>
          </a:p>
          <a:p>
            <a:r>
              <a:rPr lang="en-IN" sz="2000" dirty="0" smtClean="0"/>
              <a:t>We request alumnus and well-wishers of these kids and Sankalp to contribute financially so that together we can build a bright future for these kids.</a:t>
            </a:r>
          </a:p>
          <a:p>
            <a:r>
              <a:rPr lang="en-IN" sz="2000" dirty="0" smtClean="0"/>
              <a:t>Cost Break-Up is as follows</a:t>
            </a:r>
          </a:p>
          <a:p>
            <a:pPr lvl="1"/>
            <a:r>
              <a:rPr lang="en-IN" sz="1700" dirty="0" smtClean="0">
                <a:solidFill>
                  <a:schemeClr val="tx1"/>
                </a:solidFill>
              </a:rPr>
              <a:t>Annual Re-Admission Fees: Rs. 4000/child</a:t>
            </a:r>
          </a:p>
          <a:p>
            <a:pPr lvl="1"/>
            <a:r>
              <a:rPr lang="en-IN" sz="1700" dirty="0" smtClean="0">
                <a:solidFill>
                  <a:schemeClr val="tx1"/>
                </a:solidFill>
              </a:rPr>
              <a:t>Annual Dress Fees: Rs. 1000/child</a:t>
            </a:r>
          </a:p>
          <a:p>
            <a:pPr lvl="1"/>
            <a:r>
              <a:rPr lang="en-IN" sz="1700" dirty="0" smtClean="0">
                <a:solidFill>
                  <a:schemeClr val="tx1"/>
                </a:solidFill>
              </a:rPr>
              <a:t>Annual Stationery Fees: Rs. 3900/child</a:t>
            </a:r>
          </a:p>
          <a:p>
            <a:pPr lvl="1"/>
            <a:r>
              <a:rPr lang="en-IN" sz="1700" dirty="0" smtClean="0">
                <a:solidFill>
                  <a:schemeClr val="tx1"/>
                </a:solidFill>
              </a:rPr>
              <a:t>Transportation Fees: Rs. 2400/child</a:t>
            </a:r>
          </a:p>
          <a:p>
            <a:pPr lvl="1"/>
            <a:r>
              <a:rPr lang="en-IN" sz="1700" dirty="0" smtClean="0">
                <a:solidFill>
                  <a:schemeClr val="tx1"/>
                </a:solidFill>
              </a:rPr>
              <a:t>Annual Tuition Fees: Rs. 6600/child</a:t>
            </a:r>
          </a:p>
          <a:p>
            <a:pPr lvl="1"/>
            <a:r>
              <a:rPr lang="en-IN" sz="1700" dirty="0" smtClean="0">
                <a:solidFill>
                  <a:schemeClr val="tx1"/>
                </a:solidFill>
              </a:rPr>
              <a:t>Gross Expenditure per annum: Rs.17900/child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</a:rPr>
              <a:t>DETAILS FOR SUPPORT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7467600" cy="5257800"/>
          </a:xfrm>
        </p:spPr>
        <p:txBody>
          <a:bodyPr>
            <a:normAutofit/>
          </a:bodyPr>
          <a:lstStyle/>
          <a:p>
            <a:r>
              <a:rPr lang="en-IN" dirty="0" err="1" smtClean="0"/>
              <a:t>Sankalp</a:t>
            </a:r>
            <a:r>
              <a:rPr lang="en-IN" dirty="0" smtClean="0"/>
              <a:t> Account Details</a:t>
            </a:r>
          </a:p>
          <a:p>
            <a:pPr lvl="1">
              <a:buNone/>
            </a:pPr>
            <a:r>
              <a:rPr lang="en-IN" sz="1800" dirty="0" smtClean="0"/>
              <a:t>You can transfer funds online into our account:-</a:t>
            </a:r>
          </a:p>
          <a:p>
            <a:pPr lvl="1">
              <a:buNone/>
            </a:pPr>
            <a:r>
              <a:rPr lang="en-IN" sz="1800" dirty="0" smtClean="0"/>
              <a:t>“SANKALP” A/C No.-31114719936</a:t>
            </a:r>
          </a:p>
          <a:p>
            <a:pPr lvl="1">
              <a:buNone/>
            </a:pPr>
            <a:r>
              <a:rPr lang="en-IN" sz="1800" dirty="0" smtClean="0"/>
              <a:t>CIF No: 85757412911</a:t>
            </a:r>
          </a:p>
          <a:p>
            <a:pPr lvl="1">
              <a:buNone/>
            </a:pPr>
            <a:r>
              <a:rPr lang="en-IN" sz="1800" dirty="0" smtClean="0"/>
              <a:t>IFSC Code: SBIN0001882</a:t>
            </a:r>
          </a:p>
          <a:p>
            <a:pPr lvl="1">
              <a:buNone/>
            </a:pPr>
            <a:r>
              <a:rPr lang="en-IN" sz="1800" dirty="0" smtClean="0"/>
              <a:t>MICR Code: 831002004</a:t>
            </a:r>
          </a:p>
          <a:p>
            <a:pPr lvl="1">
              <a:buNone/>
            </a:pPr>
            <a:r>
              <a:rPr lang="en-IN" sz="1800" dirty="0" smtClean="0"/>
              <a:t>Branch code: (1882)</a:t>
            </a:r>
          </a:p>
          <a:p>
            <a:pPr lvl="1">
              <a:buNone/>
            </a:pPr>
            <a:r>
              <a:rPr lang="en-IN" sz="1800" dirty="0" smtClean="0"/>
              <a:t>Branch: SBI- RIT JAMSHEDPUR</a:t>
            </a:r>
          </a:p>
          <a:p>
            <a:pPr lvl="1">
              <a:buNone/>
            </a:pPr>
            <a:endParaRPr lang="en-IN" sz="1800" dirty="0" smtClean="0"/>
          </a:p>
          <a:p>
            <a:pPr lvl="2">
              <a:buNone/>
            </a:pPr>
            <a:r>
              <a:rPr lang="en-IN" sz="1500" dirty="0" smtClean="0"/>
              <a:t>You may also visit our website and pay through online link available over it.</a:t>
            </a:r>
          </a:p>
          <a:p>
            <a:pPr algn="ctr">
              <a:buNone/>
            </a:pPr>
            <a:r>
              <a:rPr lang="en-IN" sz="2400" dirty="0" smtClean="0">
                <a:solidFill>
                  <a:srgbClr val="FF0000"/>
                </a:solidFill>
              </a:rPr>
              <a:t>www.sankalpnitjamshedpur.org</a:t>
            </a:r>
          </a:p>
          <a:p>
            <a:pPr algn="ctr">
              <a:buNone/>
            </a:pPr>
            <a:endParaRPr lang="en-IN" dirty="0" smtClean="0"/>
          </a:p>
          <a:p>
            <a:pPr lvl="2">
              <a:buNone/>
            </a:pPr>
            <a:endParaRPr lang="en-IN" sz="1500" dirty="0" smtClean="0"/>
          </a:p>
          <a:p>
            <a:pPr lvl="1">
              <a:buNone/>
            </a:pPr>
            <a:endParaRPr lang="en-IN" sz="1800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76200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>
                <a:solidFill>
                  <a:srgbClr val="FF0000"/>
                </a:solidFill>
              </a:rPr>
              <a:t>“</a:t>
            </a:r>
            <a:r>
              <a:rPr lang="en-IN" sz="4000" dirty="0" smtClean="0">
                <a:solidFill>
                  <a:srgbClr val="FF0000"/>
                </a:solidFill>
              </a:rPr>
              <a:t>You have not lived today until you have done something for someone who can never repay you.”</a:t>
            </a:r>
            <a:r>
              <a:rPr lang="en-IN" sz="4000" dirty="0" smtClean="0"/>
              <a:t> </a:t>
            </a:r>
            <a:endParaRPr lang="en-IN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581400"/>
            <a:ext cx="7620000" cy="198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dirty="0" smtClean="0"/>
              <a:t>Thank You</a:t>
            </a:r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r>
              <a:rPr lang="en-IN" sz="2400" dirty="0" smtClean="0">
                <a:solidFill>
                  <a:srgbClr val="FF0000"/>
                </a:solidFill>
              </a:rPr>
              <a:t>www.sankalpnitjamshedpur.org</a:t>
            </a:r>
          </a:p>
          <a:p>
            <a:pPr algn="ctr"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</a:rPr>
              <a:t>THE SMILING FACES !!!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28600" y="3200400"/>
            <a:ext cx="8915400" cy="381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  BITTU                                         GAURAV                                     PRINCE</a:t>
            </a:r>
            <a:endParaRPr kumimoji="0" lang="en-IN" sz="16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228600" y="6172200"/>
            <a:ext cx="8915400" cy="381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IN" sz="16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 SITTU                                          ABHISHEK                                   DEEPAK</a:t>
            </a:r>
            <a:endParaRPr kumimoji="0" lang="en-IN" sz="16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4" descr="Aman kumar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990600"/>
            <a:ext cx="1857375" cy="2085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Aman kumar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76600" y="1066800"/>
            <a:ext cx="16764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Aman kumar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38800" y="1066800"/>
            <a:ext cx="17526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Aman kumar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5800" y="3733800"/>
            <a:ext cx="18288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1" y="3733800"/>
            <a:ext cx="1752599" cy="2285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3733800"/>
            <a:ext cx="1826531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IN" dirty="0" smtClean="0"/>
          </a:p>
          <a:p>
            <a:pPr algn="ctr"/>
            <a:endParaRPr lang="en-IN" dirty="0" smtClean="0"/>
          </a:p>
          <a:p>
            <a:pPr algn="ctr"/>
            <a:r>
              <a:rPr lang="en-IN" dirty="0" smtClean="0"/>
              <a:t>You were born with the ability to change someone’s life.</a:t>
            </a:r>
          </a:p>
          <a:p>
            <a:pPr algn="ctr">
              <a:buNone/>
            </a:pPr>
            <a:r>
              <a:rPr lang="en-IN" dirty="0" smtClean="0"/>
              <a:t>Don’t waste it.”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IN" sz="3200" dirty="0" err="1" smtClean="0">
                <a:solidFill>
                  <a:schemeClr val="tx1"/>
                </a:solidFill>
              </a:rPr>
              <a:t>BRIeF</a:t>
            </a:r>
            <a:r>
              <a:rPr lang="en-IN" sz="3200" dirty="0" smtClean="0">
                <a:solidFill>
                  <a:schemeClr val="tx1"/>
                </a:solidFill>
              </a:rPr>
              <a:t> CASE HISTORY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95400"/>
            <a:ext cx="7239000" cy="5160336"/>
          </a:xfrm>
        </p:spPr>
        <p:txBody>
          <a:bodyPr>
            <a:normAutofit/>
          </a:bodyPr>
          <a:lstStyle/>
          <a:p>
            <a:r>
              <a:rPr lang="en-IN" sz="2000" dirty="0" smtClean="0"/>
              <a:t> These underprivileged children belong to the tribal areas in the vicinity of NIT Jamshedpur</a:t>
            </a:r>
          </a:p>
          <a:p>
            <a:r>
              <a:rPr lang="en-IN" sz="2000" dirty="0" smtClean="0"/>
              <a:t>Parents of many of these are daily wage labourers, </a:t>
            </a:r>
            <a:r>
              <a:rPr lang="en-IN" sz="2000" dirty="0" err="1" smtClean="0"/>
              <a:t>doodh-wallas</a:t>
            </a:r>
            <a:r>
              <a:rPr lang="en-IN" sz="2000" dirty="0" smtClean="0"/>
              <a:t>, petty job –workers who cannot afford their kids’ education</a:t>
            </a:r>
          </a:p>
          <a:p>
            <a:r>
              <a:rPr lang="en-IN" sz="2000" dirty="0" smtClean="0"/>
              <a:t>These children were enrolled at our centres near Hostel-A and were taught by our volunteers on a daily basis</a:t>
            </a:r>
          </a:p>
          <a:p>
            <a:r>
              <a:rPr lang="en-IN" sz="2000" dirty="0" err="1" smtClean="0"/>
              <a:t>Sankalp</a:t>
            </a:r>
            <a:r>
              <a:rPr lang="en-IN" sz="2000" dirty="0" smtClean="0"/>
              <a:t>-A Pledge to Change trained these kids for entrance exams of public schools across the city and 6 of them cleared the entrance at </a:t>
            </a:r>
            <a:r>
              <a:rPr lang="en-IN" sz="2000" dirty="0" err="1" smtClean="0"/>
              <a:t>Gayatri</a:t>
            </a:r>
            <a:r>
              <a:rPr lang="en-IN" sz="2000" dirty="0" smtClean="0"/>
              <a:t> </a:t>
            </a:r>
            <a:r>
              <a:rPr lang="en-IN" sz="2000" dirty="0" err="1" smtClean="0"/>
              <a:t>Shiksha</a:t>
            </a:r>
            <a:r>
              <a:rPr lang="en-IN" sz="2000" dirty="0" smtClean="0"/>
              <a:t> </a:t>
            </a:r>
            <a:r>
              <a:rPr lang="en-IN" sz="2000" dirty="0" err="1" smtClean="0"/>
              <a:t>Niketan</a:t>
            </a:r>
            <a:r>
              <a:rPr lang="en-IN" sz="2000" dirty="0" smtClean="0"/>
              <a:t>, </a:t>
            </a:r>
            <a:r>
              <a:rPr lang="en-IN" sz="2000" dirty="0" err="1" smtClean="0"/>
              <a:t>Adityapur</a:t>
            </a:r>
            <a:endParaRPr lang="en-IN" sz="2000" dirty="0" smtClean="0"/>
          </a:p>
          <a:p>
            <a:r>
              <a:rPr lang="en-IN" sz="2000" dirty="0" smtClean="0"/>
              <a:t>Considering the economic status of their families, we took it upon ourselves to sponsor their complete admission fees, dress and stationery fees.</a:t>
            </a:r>
          </a:p>
          <a:p>
            <a:r>
              <a:rPr lang="en-IN" sz="2000" dirty="0" smtClean="0"/>
              <a:t>The kids now are attending regular classes at the school.</a:t>
            </a:r>
          </a:p>
          <a:p>
            <a:endParaRPr lang="en-IN" sz="2000" dirty="0" smtClean="0"/>
          </a:p>
          <a:p>
            <a:endParaRPr lang="en-IN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810000" y="1524000"/>
            <a:ext cx="4648200" cy="43434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3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533400" y="1600200"/>
            <a:ext cx="7239000" cy="3429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3800" b="1" i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A hundred years from now. It will not matter what kind of car </a:t>
            </a:r>
            <a:r>
              <a:rPr lang="en-IN" sz="3800" b="1" i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i</a:t>
            </a:r>
            <a:r>
              <a:rPr lang="en-IN" sz="3800" b="1" i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drove, what kind of house </a:t>
            </a:r>
            <a:r>
              <a:rPr lang="en-IN" sz="3800" b="1" i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i</a:t>
            </a:r>
            <a:r>
              <a:rPr lang="en-IN" sz="3800" b="1" i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lived in, how much money </a:t>
            </a:r>
            <a:r>
              <a:rPr lang="en-IN" sz="3800" b="1" i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i</a:t>
            </a:r>
            <a:r>
              <a:rPr lang="en-IN" sz="3800" b="1" i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had in the bank..but the world may be a better place because </a:t>
            </a:r>
            <a:r>
              <a:rPr lang="en-IN" sz="3800" b="1" i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i</a:t>
            </a:r>
            <a:r>
              <a:rPr lang="en-IN" sz="3800" b="1" i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made a difference in the life of a child</a:t>
            </a:r>
            <a:endParaRPr kumimoji="0" lang="en-IN" sz="3800" b="1" i="1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idx="1"/>
          </p:nvPr>
        </p:nvSpPr>
        <p:spPr>
          <a:xfrm>
            <a:off x="609600" y="2819400"/>
            <a:ext cx="7239000" cy="68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sz="3200" dirty="0" smtClean="0"/>
              <a:t>A brief background of these kids</a:t>
            </a:r>
            <a:endParaRPr lang="en-IN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7239000" cy="6303336"/>
          </a:xfrm>
        </p:spPr>
        <p:txBody>
          <a:bodyPr>
            <a:normAutofit fontScale="25000" lnSpcReduction="20000"/>
          </a:bodyPr>
          <a:lstStyle/>
          <a:p>
            <a:endParaRPr lang="en-IN" dirty="0" smtClean="0"/>
          </a:p>
          <a:p>
            <a:pPr algn="ctr">
              <a:buNone/>
            </a:pPr>
            <a:r>
              <a:rPr lang="en-IN" dirty="0" smtClean="0"/>
              <a:t> </a:t>
            </a:r>
            <a:r>
              <a:rPr lang="en-IN" sz="6400" b="1" dirty="0" smtClean="0"/>
              <a:t>DEEPAK KUMAR </a:t>
            </a:r>
            <a:endParaRPr lang="en-IN" b="1" dirty="0" smtClean="0"/>
          </a:p>
          <a:p>
            <a:r>
              <a:rPr lang="en-IN" sz="5600" b="1" dirty="0" smtClean="0"/>
              <a:t>PERSONAL DETAILS: </a:t>
            </a:r>
          </a:p>
          <a:p>
            <a:r>
              <a:rPr lang="en-IN" sz="5600" dirty="0" smtClean="0"/>
              <a:t> </a:t>
            </a:r>
            <a:r>
              <a:rPr lang="en-IN" sz="5600" dirty="0" err="1" smtClean="0"/>
              <a:t>Class:VIII</a:t>
            </a:r>
            <a:r>
              <a:rPr lang="en-IN" sz="5600" dirty="0" smtClean="0"/>
              <a:t> </a:t>
            </a:r>
          </a:p>
          <a:p>
            <a:r>
              <a:rPr lang="en-IN" sz="5600" dirty="0" smtClean="0"/>
              <a:t> Gender: Male </a:t>
            </a:r>
          </a:p>
          <a:p>
            <a:r>
              <a:rPr lang="en-IN" sz="5600" dirty="0" smtClean="0"/>
              <a:t> School: </a:t>
            </a:r>
            <a:r>
              <a:rPr lang="en-IN" sz="5600" dirty="0" err="1" smtClean="0"/>
              <a:t>Gayatri</a:t>
            </a:r>
            <a:r>
              <a:rPr lang="en-IN" sz="5600" dirty="0" smtClean="0"/>
              <a:t> </a:t>
            </a:r>
            <a:r>
              <a:rPr lang="en-IN" sz="5600" dirty="0" err="1" smtClean="0"/>
              <a:t>Shiksha</a:t>
            </a:r>
            <a:r>
              <a:rPr lang="en-IN" sz="5600" dirty="0" smtClean="0"/>
              <a:t> </a:t>
            </a:r>
            <a:r>
              <a:rPr lang="en-IN" sz="5600" dirty="0" err="1" smtClean="0"/>
              <a:t>Niketan</a:t>
            </a:r>
            <a:r>
              <a:rPr lang="en-IN" sz="5600" dirty="0" smtClean="0"/>
              <a:t>, </a:t>
            </a:r>
            <a:r>
              <a:rPr lang="en-IN" sz="5600" dirty="0" err="1" smtClean="0"/>
              <a:t>Adityapur</a:t>
            </a:r>
            <a:r>
              <a:rPr lang="en-IN" sz="5600" dirty="0" smtClean="0"/>
              <a:t> </a:t>
            </a:r>
          </a:p>
          <a:p>
            <a:r>
              <a:rPr lang="en-IN" sz="5600" dirty="0" smtClean="0"/>
              <a:t> Board of School: CBSE </a:t>
            </a:r>
          </a:p>
          <a:p>
            <a:r>
              <a:rPr lang="en-IN" sz="5600" dirty="0" smtClean="0"/>
              <a:t> Medium of instruction: English </a:t>
            </a:r>
          </a:p>
          <a:p>
            <a:endParaRPr lang="en-IN" sz="5600" dirty="0" smtClean="0"/>
          </a:p>
          <a:p>
            <a:r>
              <a:rPr lang="en-IN" sz="5600" b="1" dirty="0" smtClean="0"/>
              <a:t>DETAILS ABOUT FAMILY: </a:t>
            </a:r>
          </a:p>
          <a:p>
            <a:r>
              <a:rPr lang="en-IN" sz="5600" dirty="0" smtClean="0"/>
              <a:t> Father’s name: </a:t>
            </a:r>
            <a:r>
              <a:rPr lang="en-IN" sz="5600" dirty="0" err="1" smtClean="0"/>
              <a:t>Lalan</a:t>
            </a:r>
            <a:r>
              <a:rPr lang="en-IN" sz="5600" dirty="0" smtClean="0"/>
              <a:t> Singh </a:t>
            </a:r>
          </a:p>
          <a:p>
            <a:r>
              <a:rPr lang="en-IN" sz="5600" dirty="0" smtClean="0"/>
              <a:t> Mother’s name: </a:t>
            </a:r>
            <a:r>
              <a:rPr lang="en-IN" sz="5600" dirty="0" err="1" smtClean="0"/>
              <a:t>Kalawati</a:t>
            </a:r>
            <a:r>
              <a:rPr lang="en-IN" sz="5600" dirty="0" smtClean="0"/>
              <a:t> Devi </a:t>
            </a:r>
          </a:p>
          <a:p>
            <a:r>
              <a:rPr lang="en-IN" sz="5600" dirty="0" smtClean="0"/>
              <a:t> No of members in family: Five- three brothers, mother and father </a:t>
            </a:r>
          </a:p>
          <a:p>
            <a:r>
              <a:rPr lang="en-IN" sz="5600" dirty="0" smtClean="0"/>
              <a:t> Profession of father: Businessman </a:t>
            </a:r>
          </a:p>
          <a:p>
            <a:r>
              <a:rPr lang="en-IN" sz="5600" dirty="0" smtClean="0"/>
              <a:t> Profession of mother: Housewife </a:t>
            </a:r>
          </a:p>
          <a:p>
            <a:endParaRPr lang="en-IN" sz="5600" dirty="0" smtClean="0"/>
          </a:p>
          <a:p>
            <a:r>
              <a:rPr lang="en-IN" sz="5600" b="1" dirty="0" smtClean="0"/>
              <a:t>FINANCIAL OVERVIEW: </a:t>
            </a:r>
          </a:p>
          <a:p>
            <a:r>
              <a:rPr lang="en-IN" sz="5600" dirty="0" smtClean="0"/>
              <a:t>Monthly net income of household: Rs 2000/- </a:t>
            </a:r>
          </a:p>
          <a:p>
            <a:r>
              <a:rPr lang="en-IN" sz="5600" b="1" dirty="0" smtClean="0"/>
              <a:t>Total annual expenditure on education: Rs. 19460/- </a:t>
            </a:r>
          </a:p>
          <a:p>
            <a:r>
              <a:rPr lang="en-IN" sz="5600" dirty="0" smtClean="0"/>
              <a:t>Breakup of expenses </a:t>
            </a:r>
          </a:p>
          <a:p>
            <a:r>
              <a:rPr lang="en-IN" sz="5600" dirty="0" smtClean="0"/>
              <a:t>Tuition fees: Rs. 700/- (per month) = Rs. 8400/- (per year) </a:t>
            </a:r>
          </a:p>
          <a:p>
            <a:r>
              <a:rPr lang="en-IN" sz="5600" dirty="0" smtClean="0"/>
              <a:t>Admission fees: Rs. 6060/- (per year) </a:t>
            </a:r>
          </a:p>
          <a:p>
            <a:r>
              <a:rPr lang="en-IN" sz="5600" dirty="0" smtClean="0"/>
              <a:t>Dress: Rs. 1000/-(per year) </a:t>
            </a:r>
          </a:p>
          <a:p>
            <a:r>
              <a:rPr lang="en-IN" sz="5600" dirty="0" smtClean="0"/>
              <a:t>Stationery: Rs. 4000/- (per year) </a:t>
            </a:r>
          </a:p>
          <a:p>
            <a:r>
              <a:rPr lang="en-IN" sz="5600" dirty="0" smtClean="0"/>
              <a:t>Transport fare: none(cycle) </a:t>
            </a:r>
          </a:p>
          <a:p>
            <a:r>
              <a:rPr lang="en-IN" sz="5600" b="1" dirty="0" smtClean="0"/>
              <a:t>Average monthly expenditure on education: Rs. 1620/- </a:t>
            </a:r>
            <a:endParaRPr lang="en-IN" sz="5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533400"/>
            <a:ext cx="1826531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7543800" cy="6400800"/>
          </a:xfrm>
        </p:spPr>
        <p:txBody>
          <a:bodyPr>
            <a:normAutofit fontScale="25000" lnSpcReduction="20000"/>
          </a:bodyPr>
          <a:lstStyle/>
          <a:p>
            <a:endParaRPr lang="en-IN" dirty="0" smtClean="0"/>
          </a:p>
          <a:p>
            <a:pPr algn="ctr">
              <a:buNone/>
            </a:pPr>
            <a:r>
              <a:rPr lang="en-IN" sz="4800" dirty="0" smtClean="0"/>
              <a:t> </a:t>
            </a:r>
            <a:r>
              <a:rPr lang="en-IN" sz="6400" b="1" dirty="0" smtClean="0"/>
              <a:t>ABHISHEK KUMAR </a:t>
            </a:r>
            <a:endParaRPr lang="en-IN" sz="4800" b="1" dirty="0" smtClean="0"/>
          </a:p>
          <a:p>
            <a:r>
              <a:rPr lang="en-IN" sz="5600" b="1" dirty="0" smtClean="0"/>
              <a:t>PERSONAL DETAILS: </a:t>
            </a:r>
          </a:p>
          <a:p>
            <a:r>
              <a:rPr lang="en-IN" sz="5600" dirty="0" smtClean="0"/>
              <a:t> Class: L.K.G. </a:t>
            </a:r>
          </a:p>
          <a:p>
            <a:r>
              <a:rPr lang="en-IN" sz="5600" dirty="0" smtClean="0"/>
              <a:t> Gender: Male </a:t>
            </a:r>
          </a:p>
          <a:p>
            <a:r>
              <a:rPr lang="en-IN" sz="5600" dirty="0" smtClean="0"/>
              <a:t> School: </a:t>
            </a:r>
            <a:r>
              <a:rPr lang="en-IN" sz="5600" dirty="0" err="1" smtClean="0"/>
              <a:t>Gayatri</a:t>
            </a:r>
            <a:r>
              <a:rPr lang="en-IN" sz="5600" dirty="0" smtClean="0"/>
              <a:t> </a:t>
            </a:r>
            <a:r>
              <a:rPr lang="en-IN" sz="5600" dirty="0" err="1" smtClean="0"/>
              <a:t>Shiksha</a:t>
            </a:r>
            <a:r>
              <a:rPr lang="en-IN" sz="5600" dirty="0" smtClean="0"/>
              <a:t> </a:t>
            </a:r>
            <a:r>
              <a:rPr lang="en-IN" sz="5600" dirty="0" err="1" smtClean="0"/>
              <a:t>Niketan</a:t>
            </a:r>
            <a:r>
              <a:rPr lang="en-IN" sz="5600" dirty="0" smtClean="0"/>
              <a:t>, </a:t>
            </a:r>
            <a:r>
              <a:rPr lang="en-IN" sz="5600" dirty="0" err="1" smtClean="0"/>
              <a:t>Adityapur</a:t>
            </a:r>
            <a:r>
              <a:rPr lang="en-IN" sz="5600" dirty="0" smtClean="0"/>
              <a:t> </a:t>
            </a:r>
          </a:p>
          <a:p>
            <a:r>
              <a:rPr lang="en-IN" sz="5600" dirty="0" smtClean="0"/>
              <a:t> Board of School: CBSE </a:t>
            </a:r>
          </a:p>
          <a:p>
            <a:r>
              <a:rPr lang="en-IN" sz="5600" dirty="0" smtClean="0"/>
              <a:t> Medium of instruction: English </a:t>
            </a:r>
          </a:p>
          <a:p>
            <a:endParaRPr lang="en-IN" sz="5600" dirty="0" smtClean="0"/>
          </a:p>
          <a:p>
            <a:r>
              <a:rPr lang="en-IN" sz="5600" b="1" dirty="0" smtClean="0"/>
              <a:t>DETAILS ABOUT FAMILY: </a:t>
            </a:r>
          </a:p>
          <a:p>
            <a:r>
              <a:rPr lang="en-IN" sz="5600" dirty="0" smtClean="0"/>
              <a:t> Father’s name: </a:t>
            </a:r>
            <a:r>
              <a:rPr lang="en-IN" sz="5600" dirty="0" err="1" smtClean="0"/>
              <a:t>Samrathi</a:t>
            </a:r>
            <a:r>
              <a:rPr lang="en-IN" sz="5600" dirty="0" smtClean="0"/>
              <a:t> Singh </a:t>
            </a:r>
          </a:p>
          <a:p>
            <a:r>
              <a:rPr lang="en-IN" sz="5600" dirty="0" smtClean="0"/>
              <a:t> Mother’s name: </a:t>
            </a:r>
            <a:r>
              <a:rPr lang="en-IN" sz="5600" dirty="0" err="1" smtClean="0"/>
              <a:t>Dhanauti</a:t>
            </a:r>
            <a:r>
              <a:rPr lang="en-IN" sz="5600" dirty="0" smtClean="0"/>
              <a:t> Devi </a:t>
            </a:r>
          </a:p>
          <a:p>
            <a:r>
              <a:rPr lang="en-IN" sz="5600" dirty="0" smtClean="0"/>
              <a:t> No of members in family: Eight- two brothers, four sisters, mother and father </a:t>
            </a:r>
          </a:p>
          <a:p>
            <a:r>
              <a:rPr lang="en-IN" sz="5600" dirty="0" smtClean="0"/>
              <a:t> Profession of father: Businessman </a:t>
            </a:r>
          </a:p>
          <a:p>
            <a:r>
              <a:rPr lang="en-IN" sz="5600" dirty="0" smtClean="0"/>
              <a:t> Profession of mother: Housewife </a:t>
            </a:r>
          </a:p>
          <a:p>
            <a:endParaRPr lang="en-IN" sz="5600" dirty="0" smtClean="0"/>
          </a:p>
          <a:p>
            <a:r>
              <a:rPr lang="en-IN" sz="5600" b="1" dirty="0" smtClean="0"/>
              <a:t>FINANCIAL OVERVIEW: </a:t>
            </a:r>
          </a:p>
          <a:p>
            <a:r>
              <a:rPr lang="en-IN" sz="5600" dirty="0" smtClean="0"/>
              <a:t>Monthly net income of household: Rs 5000/- </a:t>
            </a:r>
          </a:p>
          <a:p>
            <a:r>
              <a:rPr lang="en-IN" sz="5600" b="1" dirty="0" smtClean="0"/>
              <a:t>Total annual expenditure on education: Rs. 8750/- </a:t>
            </a:r>
          </a:p>
          <a:p>
            <a:r>
              <a:rPr lang="en-IN" sz="5600" dirty="0" smtClean="0"/>
              <a:t>Breakup of expenses </a:t>
            </a:r>
          </a:p>
          <a:p>
            <a:r>
              <a:rPr lang="en-IN" sz="5600" dirty="0" smtClean="0"/>
              <a:t>Tuition fees: Rs 450/- (per month) = Rs. 5400/- (per year) </a:t>
            </a:r>
          </a:p>
          <a:p>
            <a:r>
              <a:rPr lang="en-IN" sz="5600" dirty="0" smtClean="0"/>
              <a:t>Admission fees: Rs. 1650/- (per year) </a:t>
            </a:r>
          </a:p>
          <a:p>
            <a:r>
              <a:rPr lang="en-IN" sz="5600" dirty="0" err="1" smtClean="0"/>
              <a:t>Dress:Rs</a:t>
            </a:r>
            <a:r>
              <a:rPr lang="en-IN" sz="5600" dirty="0" smtClean="0"/>
              <a:t>. 700/-(per year) </a:t>
            </a:r>
          </a:p>
          <a:p>
            <a:r>
              <a:rPr lang="en-IN" sz="5600" dirty="0" smtClean="0"/>
              <a:t>Stationery: Rs. 1000/- (per year) </a:t>
            </a:r>
          </a:p>
          <a:p>
            <a:r>
              <a:rPr lang="en-IN" sz="5600" dirty="0" smtClean="0"/>
              <a:t>Transport fare: none(cycle) </a:t>
            </a:r>
          </a:p>
          <a:p>
            <a:r>
              <a:rPr lang="en-IN" sz="5600" b="1" dirty="0" smtClean="0"/>
              <a:t>Average monthly expenditure on education: Rs. 730/- </a:t>
            </a:r>
            <a:endParaRPr lang="en-IN" sz="5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33400"/>
            <a:ext cx="1752599" cy="2285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7239000" cy="6227136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IN" sz="3800" b="1" u="sng" dirty="0" smtClean="0"/>
              <a:t>SITU KUMAR</a:t>
            </a:r>
            <a:endParaRPr lang="en-IN" sz="3800" dirty="0" smtClean="0"/>
          </a:p>
          <a:p>
            <a:r>
              <a:rPr lang="en-IN" b="1" dirty="0" smtClean="0"/>
              <a:t>PERSONAL DETAILS:</a:t>
            </a:r>
            <a:endParaRPr lang="en-IN" dirty="0" smtClean="0"/>
          </a:p>
          <a:p>
            <a:pPr lvl="0"/>
            <a:r>
              <a:rPr lang="en-IN" dirty="0" smtClean="0"/>
              <a:t>Class: NURSERY</a:t>
            </a:r>
          </a:p>
          <a:p>
            <a:pPr lvl="0"/>
            <a:r>
              <a:rPr lang="en-IN" dirty="0" smtClean="0"/>
              <a:t>Gender: Male</a:t>
            </a:r>
          </a:p>
          <a:p>
            <a:pPr lvl="0"/>
            <a:r>
              <a:rPr lang="en-IN" dirty="0" smtClean="0"/>
              <a:t>School: </a:t>
            </a:r>
            <a:r>
              <a:rPr lang="en-IN" dirty="0" err="1" smtClean="0"/>
              <a:t>Gayatri</a:t>
            </a:r>
            <a:r>
              <a:rPr lang="en-IN" dirty="0" smtClean="0"/>
              <a:t> </a:t>
            </a:r>
            <a:r>
              <a:rPr lang="en-IN" dirty="0" err="1" smtClean="0"/>
              <a:t>Shiksha</a:t>
            </a:r>
            <a:r>
              <a:rPr lang="en-IN" dirty="0" smtClean="0"/>
              <a:t> </a:t>
            </a:r>
            <a:r>
              <a:rPr lang="en-IN" dirty="0" err="1" smtClean="0"/>
              <a:t>Niketan,Adityapur</a:t>
            </a:r>
            <a:endParaRPr lang="en-IN" dirty="0" smtClean="0"/>
          </a:p>
          <a:p>
            <a:pPr lvl="0"/>
            <a:r>
              <a:rPr lang="en-IN" dirty="0" smtClean="0"/>
              <a:t>Board of School: CBSE</a:t>
            </a:r>
          </a:p>
          <a:p>
            <a:pPr lvl="0"/>
            <a:r>
              <a:rPr lang="en-IN" dirty="0" smtClean="0"/>
              <a:t>Medium of instruction: English</a:t>
            </a:r>
          </a:p>
          <a:p>
            <a:pPr lvl="0">
              <a:buNone/>
            </a:pPr>
            <a:r>
              <a:rPr lang="en-IN" dirty="0" smtClean="0"/>
              <a:t> </a:t>
            </a:r>
          </a:p>
          <a:p>
            <a:r>
              <a:rPr lang="en-IN" b="1" dirty="0" smtClean="0"/>
              <a:t>DETAILS ABOUT FAMILY:</a:t>
            </a:r>
            <a:endParaRPr lang="en-IN" dirty="0" smtClean="0"/>
          </a:p>
          <a:p>
            <a:pPr lvl="0"/>
            <a:r>
              <a:rPr lang="en-IN" dirty="0" smtClean="0"/>
              <a:t>Father’s name: </a:t>
            </a:r>
          </a:p>
          <a:p>
            <a:pPr lvl="0"/>
            <a:r>
              <a:rPr lang="en-IN" dirty="0" smtClean="0"/>
              <a:t>Mother’s  name: </a:t>
            </a:r>
          </a:p>
          <a:p>
            <a:pPr lvl="0"/>
            <a:r>
              <a:rPr lang="en-IN" dirty="0" smtClean="0"/>
              <a:t>No of members in family: Four- two brothers- Situ and </a:t>
            </a:r>
            <a:r>
              <a:rPr lang="en-IN" dirty="0" err="1" smtClean="0"/>
              <a:t>Bittu</a:t>
            </a:r>
            <a:r>
              <a:rPr lang="en-IN" dirty="0" smtClean="0"/>
              <a:t>, mother and father</a:t>
            </a:r>
          </a:p>
          <a:p>
            <a:pPr lvl="0"/>
            <a:r>
              <a:rPr lang="en-IN" dirty="0" smtClean="0"/>
              <a:t>Profession of father: Worker in a bicycle shop</a:t>
            </a:r>
          </a:p>
          <a:p>
            <a:pPr lvl="0"/>
            <a:r>
              <a:rPr lang="en-IN" dirty="0" smtClean="0"/>
              <a:t>Profession of mother: Housewife</a:t>
            </a:r>
          </a:p>
          <a:p>
            <a:pPr>
              <a:buNone/>
            </a:pPr>
            <a:endParaRPr lang="en-IN" dirty="0" smtClean="0"/>
          </a:p>
          <a:p>
            <a:r>
              <a:rPr lang="en-IN" b="1" dirty="0" smtClean="0"/>
              <a:t>FINANCIAL OVERVIEW:</a:t>
            </a:r>
            <a:endParaRPr lang="en-IN" dirty="0" smtClean="0"/>
          </a:p>
          <a:p>
            <a:r>
              <a:rPr lang="en-IN" dirty="0" smtClean="0"/>
              <a:t>Monthly net income of household: Rs. 3000/-</a:t>
            </a:r>
          </a:p>
          <a:p>
            <a:r>
              <a:rPr lang="en-IN" b="1" dirty="0" smtClean="0"/>
              <a:t>Total annual expenditure on education: Rs. 12450/-</a:t>
            </a:r>
            <a:endParaRPr lang="en-IN" dirty="0" smtClean="0"/>
          </a:p>
          <a:p>
            <a:r>
              <a:rPr lang="en-IN" dirty="0" smtClean="0"/>
              <a:t>Breakup of expenses</a:t>
            </a:r>
          </a:p>
          <a:p>
            <a:r>
              <a:rPr lang="en-IN" dirty="0" smtClean="0"/>
              <a:t>Tuition fees: Rs 300/- (per month) = Rs. 3600/- (per year)</a:t>
            </a:r>
          </a:p>
          <a:p>
            <a:r>
              <a:rPr lang="en-IN" dirty="0" smtClean="0"/>
              <a:t>Admission fees: Rs. 1650/- (per year)</a:t>
            </a:r>
          </a:p>
          <a:p>
            <a:r>
              <a:rPr lang="en-IN" dirty="0" smtClean="0"/>
              <a:t>Stationery: Rs. 3000/- (per year)</a:t>
            </a:r>
          </a:p>
          <a:p>
            <a:r>
              <a:rPr lang="en-IN" dirty="0" smtClean="0"/>
              <a:t>Bus fare: Rs. 350/-(per month) = Rs. 4200/- (per year)</a:t>
            </a:r>
          </a:p>
          <a:p>
            <a:r>
              <a:rPr lang="en-IN" b="1" dirty="0" smtClean="0"/>
              <a:t>Average monthly expenditure on education: Rs. 1040/-</a:t>
            </a:r>
            <a:endParaRPr lang="en-IN" dirty="0" smtClean="0"/>
          </a:p>
          <a:p>
            <a:endParaRPr lang="en-IN" dirty="0"/>
          </a:p>
        </p:txBody>
      </p:sp>
      <p:pic>
        <p:nvPicPr>
          <p:cNvPr id="4" name="Picture 3" descr="Aman kumar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1200" y="381000"/>
            <a:ext cx="18288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361</TotalTime>
  <Words>1106</Words>
  <Application>Microsoft Office PowerPoint</Application>
  <PresentationFormat>On-screen Show (4:3)</PresentationFormat>
  <Paragraphs>195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Opulent</vt:lpstr>
      <vt:lpstr>Slide 1</vt:lpstr>
      <vt:lpstr>THE SMILING FACES !!!</vt:lpstr>
      <vt:lpstr>Slide 3</vt:lpstr>
      <vt:lpstr>BRIeF CASE HISTORY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APPEAL FOR SUPPORT </vt:lpstr>
      <vt:lpstr>DETAILS FOR SUPPORT</vt:lpstr>
      <vt:lpstr>     “You have not lived today until you have done something for someone who can never repay you.”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SANKALP-A PLEDGE TO CHANGE</dc:title>
  <dc:creator>Vijay Kumar</dc:creator>
  <cp:lastModifiedBy>HP</cp:lastModifiedBy>
  <cp:revision>147</cp:revision>
  <dcterms:created xsi:type="dcterms:W3CDTF">2006-08-16T00:00:00Z</dcterms:created>
  <dcterms:modified xsi:type="dcterms:W3CDTF">2015-06-06T18:52:09Z</dcterms:modified>
</cp:coreProperties>
</file>