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8" r:id="rId2"/>
    <p:sldId id="256" r:id="rId3"/>
    <p:sldId id="265" r:id="rId4"/>
    <p:sldId id="257" r:id="rId5"/>
    <p:sldId id="266" r:id="rId6"/>
    <p:sldId id="267" r:id="rId7"/>
    <p:sldId id="269" r:id="rId8"/>
    <p:sldId id="268" r:id="rId9"/>
    <p:sldId id="270" r:id="rId10"/>
    <p:sldId id="271" r:id="rId11"/>
    <p:sldId id="272" r:id="rId12"/>
    <p:sldId id="273" r:id="rId13"/>
    <p:sldId id="285" r:id="rId14"/>
    <p:sldId id="288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07-07-2015</a:t>
            </a:fld>
            <a:endParaRPr lang="en-IN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07-07-2015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07-07-2015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07-07-2015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07-07-2015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07-07-2015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07-07-2015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07-07-2015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07-07-2015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07-07-2015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07-07-2015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1668FC-D137-494C-8112-B38B17794885}" type="datetimeFigureOut">
              <a:rPr lang="en-IN" smtClean="0"/>
              <a:pPr/>
              <a:t>07-07-2015</a:t>
            </a:fld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AMAN KUMAR SHARMA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Class: V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School: Gayatri Shiksha Niketan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₹3500</a:t>
            </a:r>
          </a:p>
          <a:p>
            <a:pPr>
              <a:buNone/>
            </a:pPr>
            <a:r>
              <a:rPr lang="en-IN" dirty="0" smtClean="0"/>
              <a:t>Area of Residence: Nepali Basti,  Adityapur</a:t>
            </a:r>
          </a:p>
          <a:p>
            <a:pPr>
              <a:buNone/>
            </a:pPr>
            <a:r>
              <a:rPr lang="en-IN" dirty="0" smtClean="0"/>
              <a:t> No. of members in family: 5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FF0000"/>
                </a:solidFill>
              </a:rPr>
              <a:t>Total Annual Expenditure on Education: ₹13900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4" name="Picture 3" descr="Aman kum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42876"/>
            <a:ext cx="2268916" cy="3002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BITTU KUMAR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Class: UKG</a:t>
            </a:r>
          </a:p>
          <a:p>
            <a:pPr>
              <a:buNone/>
            </a:pPr>
            <a:r>
              <a:rPr lang="en-IN" dirty="0" smtClean="0"/>
              <a:t>School: Victoria Public School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₹3000</a:t>
            </a:r>
          </a:p>
          <a:p>
            <a:pPr>
              <a:buNone/>
            </a:pPr>
            <a:r>
              <a:rPr lang="en-IN" dirty="0" smtClean="0"/>
              <a:t>Area of Residence: Nepali Basti,  Adityapur</a:t>
            </a:r>
          </a:p>
          <a:p>
            <a:pPr>
              <a:buNone/>
            </a:pPr>
            <a:r>
              <a:rPr lang="en-IN" dirty="0" smtClean="0"/>
              <a:t>No. of members in family: 4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FF0000"/>
                </a:solidFill>
              </a:rPr>
              <a:t>Total Annual Expenditure on Education: ₹10620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4" name="Picture 3" descr="Bittu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42876"/>
            <a:ext cx="2428892" cy="300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RIJU MAL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Class: III</a:t>
            </a:r>
          </a:p>
          <a:p>
            <a:pPr>
              <a:buNone/>
            </a:pPr>
            <a:r>
              <a:rPr lang="en-IN" dirty="0" smtClean="0"/>
              <a:t>School: Victoria Public School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₹2000</a:t>
            </a:r>
          </a:p>
          <a:p>
            <a:pPr>
              <a:buNone/>
            </a:pPr>
            <a:r>
              <a:rPr lang="en-IN" dirty="0" smtClean="0"/>
              <a:t>Area of Residence: Nepali Basti,  Adityapur</a:t>
            </a:r>
          </a:p>
          <a:p>
            <a:pPr>
              <a:buNone/>
            </a:pPr>
            <a:r>
              <a:rPr lang="en-IN" dirty="0" smtClean="0"/>
              <a:t>No. of members in family: 4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FF0000"/>
                </a:solidFill>
              </a:rPr>
              <a:t>Total Annual Expenditure on Education: ₹10650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4" name="Picture 3" descr="Rij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42876"/>
            <a:ext cx="2500330" cy="3071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Harrington" pitchFamily="82" charset="0"/>
              </a:rPr>
              <a:t>LIGHTEN SOMEONE’S WORLD</a:t>
            </a:r>
            <a:endParaRPr lang="en-IN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340768"/>
            <a:ext cx="7674056" cy="4907632"/>
          </a:xfrm>
        </p:spPr>
        <p:txBody>
          <a:bodyPr/>
          <a:lstStyle/>
          <a:p>
            <a:r>
              <a:rPr lang="en-IN" sz="2400" dirty="0" smtClean="0"/>
              <a:t>Be a part of our Mission Education Campaign</a:t>
            </a:r>
          </a:p>
          <a:p>
            <a:r>
              <a:rPr lang="en-IN" sz="2400" dirty="0" smtClean="0"/>
              <a:t>These children belong to the underprivileged section of society and cannot afford their educational fee and other expenditure</a:t>
            </a:r>
          </a:p>
          <a:p>
            <a:r>
              <a:rPr lang="en-IN" sz="2400" dirty="0" smtClean="0"/>
              <a:t>They are currently sponsored thru Sankalp’s Central Fund</a:t>
            </a:r>
          </a:p>
          <a:p>
            <a:r>
              <a:rPr lang="en-IN" sz="2400" dirty="0" smtClean="0"/>
              <a:t>You can share Sankalp’s fund allocation to these children by becoming their individual sponsors </a:t>
            </a:r>
          </a:p>
          <a:p>
            <a:r>
              <a:rPr lang="en-IN" sz="2400" dirty="0" smtClean="0"/>
              <a:t>This will help Sankalp save its funds and focus on more such needy children to be identified by undertaking ground level surveys in nearby tribal areas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4000" b="1" dirty="0" smtClean="0">
                <a:latin typeface="Andalus" pitchFamily="18" charset="-78"/>
                <a:cs typeface="Andalus" pitchFamily="18" charset="-78"/>
              </a:rPr>
              <a:t>“If we did all the things we were capable of, we would astound ourselves”- Thomas A. Edison</a:t>
            </a:r>
            <a:endParaRPr lang="en-IN" sz="40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024" y="2420889"/>
            <a:ext cx="878497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latin typeface="Harrington" pitchFamily="82" charset="0"/>
              </a:rPr>
              <a:t>STUDENTS CURRENTLY SPONSORED BY ALUMNIS/INDEPENDENT SOCIAL ENTHUSIASTS THRU SANKALP</a:t>
            </a:r>
            <a:endParaRPr lang="en-IN" dirty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TAPAN KUMAR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/>
              <a:t>Class: UKG</a:t>
            </a:r>
          </a:p>
          <a:p>
            <a:pPr>
              <a:buNone/>
            </a:pPr>
            <a:r>
              <a:rPr lang="en-IN" dirty="0" smtClean="0"/>
              <a:t>School: Gayatri Shiksha Niketan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₹5000</a:t>
            </a:r>
          </a:p>
          <a:p>
            <a:pPr>
              <a:buNone/>
            </a:pPr>
            <a:r>
              <a:rPr lang="en-IN" dirty="0" smtClean="0"/>
              <a:t>No. of members in family: 5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Total Annual Expenditure on Education: ₹16600</a:t>
            </a:r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Sponsored by: SM KASTUAR TRUST</a:t>
            </a:r>
            <a:endParaRPr lang="en-IN" dirty="0" smtClean="0">
              <a:solidFill>
                <a:srgbClr val="00B050"/>
              </a:solidFill>
            </a:endParaRPr>
          </a:p>
          <a:p>
            <a:endParaRPr lang="en-IN" dirty="0"/>
          </a:p>
        </p:txBody>
      </p:sp>
      <p:pic>
        <p:nvPicPr>
          <p:cNvPr id="5" name="Picture 4" descr="Tapan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71438"/>
            <a:ext cx="2643206" cy="321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NANDINI KUMARI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/>
              <a:t>Class: I</a:t>
            </a:r>
          </a:p>
          <a:p>
            <a:pPr>
              <a:buNone/>
            </a:pPr>
            <a:r>
              <a:rPr lang="en-IN" dirty="0" smtClean="0"/>
              <a:t>School: Gayatri Shiksha Niketan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₹1000</a:t>
            </a:r>
          </a:p>
          <a:p>
            <a:pPr>
              <a:buNone/>
            </a:pPr>
            <a:r>
              <a:rPr lang="en-IN" dirty="0" smtClean="0"/>
              <a:t>No. of members in family: 4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Total Annual Expenditure on Education: ₹16200</a:t>
            </a:r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Sponsored by: MS. SNEHA PRIYADARSHI</a:t>
            </a:r>
            <a:endParaRPr lang="en-IN" dirty="0" smtClean="0">
              <a:solidFill>
                <a:srgbClr val="00B050"/>
              </a:solidFill>
            </a:endParaRPr>
          </a:p>
          <a:p>
            <a:endParaRPr lang="en-IN" dirty="0"/>
          </a:p>
        </p:txBody>
      </p:sp>
      <p:pic>
        <p:nvPicPr>
          <p:cNvPr id="4" name="Picture 3" descr="Nand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42876"/>
            <a:ext cx="2286016" cy="300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SABITA PATRA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Class: II</a:t>
            </a:r>
          </a:p>
          <a:p>
            <a:pPr>
              <a:buNone/>
            </a:pPr>
            <a:r>
              <a:rPr lang="en-IN" dirty="0" smtClean="0"/>
              <a:t>School: Gayatri Shiksha Niketan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₹3000</a:t>
            </a:r>
          </a:p>
          <a:p>
            <a:pPr>
              <a:buNone/>
            </a:pPr>
            <a:r>
              <a:rPr lang="en-IN" dirty="0" smtClean="0"/>
              <a:t>No. of members in family: 4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Total Annual Expenditure on Education: ₹15600</a:t>
            </a:r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Sponsored by: MR. PRABHAKAR NAHAK</a:t>
            </a:r>
            <a:endParaRPr lang="en-IN" dirty="0" smtClean="0">
              <a:solidFill>
                <a:srgbClr val="00B050"/>
              </a:solidFill>
            </a:endParaRPr>
          </a:p>
          <a:p>
            <a:endParaRPr lang="en-IN" dirty="0"/>
          </a:p>
        </p:txBody>
      </p:sp>
      <p:pic>
        <p:nvPicPr>
          <p:cNvPr id="4" name="Picture 3" descr="Savita pa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71414"/>
            <a:ext cx="2214578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MOUSAMI PATRA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/>
              <a:t>Class: III</a:t>
            </a:r>
          </a:p>
          <a:p>
            <a:pPr>
              <a:buNone/>
            </a:pPr>
            <a:r>
              <a:rPr lang="en-IN" dirty="0" smtClean="0"/>
              <a:t>School: </a:t>
            </a:r>
            <a:r>
              <a:rPr lang="en-IN" dirty="0" err="1" smtClean="0"/>
              <a:t>SriKrishna</a:t>
            </a:r>
            <a:r>
              <a:rPr lang="en-IN" dirty="0" smtClean="0"/>
              <a:t> Public School</a:t>
            </a:r>
          </a:p>
          <a:p>
            <a:pPr>
              <a:buNone/>
            </a:pPr>
            <a:r>
              <a:rPr lang="en-IN" dirty="0" smtClean="0"/>
              <a:t>Board of Education: ICSE</a:t>
            </a:r>
          </a:p>
          <a:p>
            <a:pPr>
              <a:buNone/>
            </a:pPr>
            <a:r>
              <a:rPr lang="en-IN" dirty="0" smtClean="0"/>
              <a:t>Monthly Income of Household: ₹3000</a:t>
            </a:r>
          </a:p>
          <a:p>
            <a:pPr>
              <a:buNone/>
            </a:pPr>
            <a:r>
              <a:rPr lang="en-IN" dirty="0" smtClean="0"/>
              <a:t>No. of members in family: 4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Total Annual Expenditure on Education: ₹18100</a:t>
            </a:r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Sponsored by: MR. MANPREET SINGH ARORA</a:t>
            </a:r>
            <a:endParaRPr lang="en-IN" dirty="0" smtClean="0">
              <a:solidFill>
                <a:srgbClr val="00B050"/>
              </a:solidFill>
            </a:endParaRPr>
          </a:p>
          <a:p>
            <a:endParaRPr lang="en-IN" dirty="0"/>
          </a:p>
        </p:txBody>
      </p:sp>
      <p:pic>
        <p:nvPicPr>
          <p:cNvPr id="4" name="Picture 3" descr="Mousami pa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42876"/>
            <a:ext cx="2357454" cy="2714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024" y="764704"/>
            <a:ext cx="878497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latin typeface="Harrington" pitchFamily="82" charset="0"/>
              </a:rPr>
              <a:t>SPONSOR A CHILD</a:t>
            </a:r>
            <a:br>
              <a:rPr lang="en-IN" dirty="0" smtClean="0">
                <a:latin typeface="Harrington" pitchFamily="82" charset="0"/>
              </a:rPr>
            </a:br>
            <a:r>
              <a:rPr lang="en-IN" dirty="0" smtClean="0">
                <a:latin typeface="Harrington" pitchFamily="82" charset="0"/>
              </a:rPr>
              <a:t>BECOME A PART OF HIS FUTURE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712879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GOURAV KUMAR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Class: III</a:t>
            </a:r>
          </a:p>
          <a:p>
            <a:pPr>
              <a:buNone/>
            </a:pPr>
            <a:r>
              <a:rPr lang="en-IN" dirty="0" smtClean="0"/>
              <a:t>School: Victoria Public School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₹5000</a:t>
            </a:r>
          </a:p>
          <a:p>
            <a:pPr>
              <a:buNone/>
            </a:pPr>
            <a:r>
              <a:rPr lang="en-IN" dirty="0" smtClean="0"/>
              <a:t>No. of members in family: 5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Total Annual Expenditure on Education: ₹10650</a:t>
            </a:r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Sponsored by: MR. MANOJ KUMAR PATEL</a:t>
            </a:r>
            <a:endParaRPr lang="en-IN" dirty="0" smtClean="0">
              <a:solidFill>
                <a:srgbClr val="00B050"/>
              </a:solidFill>
            </a:endParaRPr>
          </a:p>
          <a:p>
            <a:endParaRPr lang="en-IN" dirty="0"/>
          </a:p>
        </p:txBody>
      </p:sp>
      <p:pic>
        <p:nvPicPr>
          <p:cNvPr id="4" name="Picture 3" descr="Gourav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71438"/>
            <a:ext cx="2286016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KAJAL KUMARI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Class: IV</a:t>
            </a:r>
          </a:p>
          <a:p>
            <a:pPr>
              <a:buNone/>
            </a:pPr>
            <a:r>
              <a:rPr lang="en-IN" dirty="0" smtClean="0"/>
              <a:t>School: Gayatri Shiksha Niketan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₹3500</a:t>
            </a:r>
          </a:p>
          <a:p>
            <a:pPr>
              <a:buNone/>
            </a:pPr>
            <a:r>
              <a:rPr lang="en-IN" dirty="0" smtClean="0"/>
              <a:t>No. of members in family: 5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Total Annual Expenditure on Education: ₹17050</a:t>
            </a:r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Sponsored by: MR. PRAKASH SWARNAKAR</a:t>
            </a:r>
            <a:endParaRPr lang="en-IN" dirty="0" smtClean="0">
              <a:solidFill>
                <a:srgbClr val="00B050"/>
              </a:solidFill>
            </a:endParaRPr>
          </a:p>
          <a:p>
            <a:endParaRPr lang="en-IN" dirty="0"/>
          </a:p>
        </p:txBody>
      </p:sp>
      <p:pic>
        <p:nvPicPr>
          <p:cNvPr id="4" name="Picture 3" descr="Kaj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71438"/>
            <a:ext cx="2428892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RIYA KUMARI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2928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/>
              <a:t>Class: IV</a:t>
            </a:r>
          </a:p>
          <a:p>
            <a:pPr>
              <a:buNone/>
            </a:pPr>
            <a:r>
              <a:rPr lang="en-IN" dirty="0" smtClean="0"/>
              <a:t>School: Gayatri Shiksha Niketan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₹3000</a:t>
            </a:r>
          </a:p>
          <a:p>
            <a:pPr>
              <a:buNone/>
            </a:pPr>
            <a:r>
              <a:rPr lang="en-IN" dirty="0" smtClean="0"/>
              <a:t>No. of members in family: 6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Total Annual Expenditure on Education: ₹16550</a:t>
            </a:r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Sponsored by: MR. ABHISHEK PRAJAPATI</a:t>
            </a:r>
            <a:endParaRPr lang="en-IN" dirty="0" smtClean="0">
              <a:solidFill>
                <a:srgbClr val="00B050"/>
              </a:solidFill>
            </a:endParaRPr>
          </a:p>
          <a:p>
            <a:endParaRPr lang="en-IN" dirty="0"/>
          </a:p>
        </p:txBody>
      </p:sp>
      <p:pic>
        <p:nvPicPr>
          <p:cNvPr id="4" name="Picture 3" descr="Riya kum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44" y="71414"/>
            <a:ext cx="2500312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SIMRAN ADHIKARI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Class: </a:t>
            </a:r>
            <a:r>
              <a:rPr lang="en-IN" dirty="0" smtClean="0"/>
              <a:t> VI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School: Central Public School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₹3500</a:t>
            </a:r>
          </a:p>
          <a:p>
            <a:pPr>
              <a:buNone/>
            </a:pPr>
            <a:r>
              <a:rPr lang="en-IN" dirty="0" smtClean="0"/>
              <a:t>No. of members in family: 5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Total Annual Expenditure on Education: ₹16850</a:t>
            </a:r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Sponsored by: MR. VIVEK SHARMA</a:t>
            </a:r>
            <a:endParaRPr lang="en-IN" dirty="0" smtClean="0">
              <a:solidFill>
                <a:srgbClr val="00B050"/>
              </a:solidFill>
            </a:endParaRPr>
          </a:p>
          <a:p>
            <a:endParaRPr lang="en-IN" dirty="0"/>
          </a:p>
        </p:txBody>
      </p:sp>
      <p:pic>
        <p:nvPicPr>
          <p:cNvPr id="4" name="Picture 3" descr="Simr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42852"/>
            <a:ext cx="2114558" cy="26670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YAM KUMAR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/>
              <a:t>Class</a:t>
            </a:r>
            <a:r>
              <a:rPr lang="en-IN" dirty="0" smtClean="0"/>
              <a:t>: IX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School: Gayatri Shiksha Niketan</a:t>
            </a:r>
          </a:p>
          <a:p>
            <a:pPr>
              <a:buNone/>
            </a:pPr>
            <a:r>
              <a:rPr lang="en-IN" dirty="0" smtClean="0"/>
              <a:t>Board of Education: JAC</a:t>
            </a:r>
          </a:p>
          <a:p>
            <a:pPr>
              <a:buNone/>
            </a:pPr>
            <a:r>
              <a:rPr lang="en-IN" dirty="0" smtClean="0"/>
              <a:t>Monthly Income of Household: ₹3300</a:t>
            </a:r>
          </a:p>
          <a:p>
            <a:pPr>
              <a:buNone/>
            </a:pPr>
            <a:r>
              <a:rPr lang="en-IN" dirty="0" smtClean="0"/>
              <a:t>No. of members in family: 4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00B050"/>
                </a:solidFill>
              </a:rPr>
              <a:t>Total Annual Expenditure on Education: ₹16850</a:t>
            </a:r>
          </a:p>
          <a:p>
            <a:pPr>
              <a:buNone/>
            </a:pPr>
            <a:r>
              <a:rPr lang="en-IN" sz="2800" b="1" dirty="0" smtClean="0">
                <a:solidFill>
                  <a:srgbClr val="00B050"/>
                </a:solidFill>
              </a:rPr>
              <a:t>Sponsored by: MR. PANKAJ SONI</a:t>
            </a:r>
            <a:endParaRPr lang="en-IN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IN" dirty="0" smtClean="0"/>
          </a:p>
        </p:txBody>
      </p:sp>
      <p:pic>
        <p:nvPicPr>
          <p:cNvPr id="5" name="Picture 4" descr="Y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71415"/>
            <a:ext cx="2571768" cy="3143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667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SITTU KUMAR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/>
              <a:t>Class: Nursery</a:t>
            </a:r>
          </a:p>
          <a:p>
            <a:pPr>
              <a:buNone/>
            </a:pPr>
            <a:r>
              <a:rPr lang="en-IN" dirty="0" smtClean="0"/>
              <a:t>School: </a:t>
            </a:r>
            <a:r>
              <a:rPr lang="en-IN" dirty="0" smtClean="0"/>
              <a:t>Gayatri </a:t>
            </a:r>
            <a:r>
              <a:rPr lang="en-IN" dirty="0" smtClean="0"/>
              <a:t>Shiksha Niketan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₹3000</a:t>
            </a:r>
          </a:p>
          <a:p>
            <a:pPr>
              <a:buNone/>
            </a:pPr>
            <a:r>
              <a:rPr lang="en-IN" dirty="0" smtClean="0"/>
              <a:t>Area of Residence: Nepali Basti</a:t>
            </a:r>
            <a:r>
              <a:rPr lang="en-IN" dirty="0" smtClean="0"/>
              <a:t>, Adityapur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No. of members in family: 4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FF0000"/>
                </a:solidFill>
              </a:rPr>
              <a:t>Total Annual Expenditure on Education: ₹12450</a:t>
            </a:r>
          </a:p>
          <a:p>
            <a:endParaRPr lang="en-IN" dirty="0"/>
          </a:p>
        </p:txBody>
      </p:sp>
      <p:pic>
        <p:nvPicPr>
          <p:cNvPr id="4" name="Picture 3" descr="Si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285728"/>
            <a:ext cx="1928826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82402"/>
          </a:xfrm>
        </p:spPr>
        <p:txBody>
          <a:bodyPr>
            <a:noAutofit/>
          </a:bodyPr>
          <a:lstStyle/>
          <a:p>
            <a:r>
              <a:rPr lang="en-IN" sz="4800" dirty="0" smtClean="0">
                <a:solidFill>
                  <a:srgbClr val="0070C0"/>
                </a:solidFill>
                <a:latin typeface="Adobe Garamond Pro Bold" pitchFamily="18" charset="0"/>
              </a:rPr>
              <a:t>  </a:t>
            </a:r>
            <a:r>
              <a:rPr lang="en-IN" sz="4800" dirty="0" smtClean="0">
                <a:solidFill>
                  <a:srgbClr val="0070C0"/>
                </a:solidFill>
              </a:rPr>
              <a:t>ROHIT</a:t>
            </a:r>
            <a:r>
              <a:rPr lang="en-IN" sz="4800" dirty="0" smtClean="0">
                <a:solidFill>
                  <a:srgbClr val="0070C0"/>
                </a:solidFill>
                <a:latin typeface="Adobe Garamond Pro Bold" pitchFamily="18" charset="0"/>
              </a:rPr>
              <a:t> KUMAR </a:t>
            </a:r>
            <a:endParaRPr lang="en-IN" sz="4800" dirty="0">
              <a:solidFill>
                <a:srgbClr val="0070C0"/>
              </a:solidFill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00239"/>
            <a:ext cx="8229600" cy="41650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dirty="0" smtClean="0"/>
              <a:t>Class: I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School: Gayatri Shiksha Niketan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₹8000</a:t>
            </a:r>
          </a:p>
          <a:p>
            <a:pPr>
              <a:buNone/>
            </a:pPr>
            <a:r>
              <a:rPr lang="en-IN" dirty="0" smtClean="0"/>
              <a:t>Area of Residence: Nepali Basti,  Adityapur</a:t>
            </a:r>
          </a:p>
          <a:p>
            <a:pPr>
              <a:buNone/>
            </a:pPr>
            <a:r>
              <a:rPr lang="en-IN" dirty="0" smtClean="0"/>
              <a:t>No. of members in family: 2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FF0000"/>
                </a:solidFill>
              </a:rPr>
              <a:t>Total Annual Expenditure on Education: ₹17450</a:t>
            </a:r>
          </a:p>
          <a:p>
            <a:pPr>
              <a:buNone/>
            </a:pPr>
            <a:r>
              <a:rPr lang="en-IN" sz="2600" b="1" dirty="0" smtClean="0">
                <a:solidFill>
                  <a:srgbClr val="FF0000"/>
                </a:solidFill>
              </a:rPr>
              <a:t> </a:t>
            </a:r>
            <a:endParaRPr lang="en-IN" sz="2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Rohit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9198" y="142876"/>
            <a:ext cx="1940454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GANESH MAHATO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Class: I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School: Gayatri Shiksha Niketan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₹3000</a:t>
            </a:r>
          </a:p>
          <a:p>
            <a:pPr>
              <a:buNone/>
            </a:pPr>
            <a:r>
              <a:rPr lang="en-IN" dirty="0" smtClean="0"/>
              <a:t>Area of Residence: Nepali Basti,  Adityapur</a:t>
            </a:r>
          </a:p>
          <a:p>
            <a:pPr>
              <a:buNone/>
            </a:pPr>
            <a:r>
              <a:rPr lang="en-IN" dirty="0" smtClean="0"/>
              <a:t>No. of members in family: 5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FF0000"/>
                </a:solidFill>
              </a:rPr>
              <a:t>Total Annual Expenditure on Education: ₹17450</a:t>
            </a:r>
          </a:p>
          <a:p>
            <a:pPr>
              <a:buNone/>
            </a:pPr>
            <a:r>
              <a:rPr lang="en-IN" sz="2600" b="1" dirty="0" smtClean="0">
                <a:solidFill>
                  <a:srgbClr val="FF0000"/>
                </a:solidFill>
              </a:rPr>
              <a:t> </a:t>
            </a:r>
          </a:p>
          <a:p>
            <a:endParaRPr lang="en-IN" dirty="0"/>
          </a:p>
        </p:txBody>
      </p:sp>
      <p:pic>
        <p:nvPicPr>
          <p:cNvPr id="6" name="Picture 5" descr="Gan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142852"/>
            <a:ext cx="2214578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SONU KUMAR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364986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IN" sz="4600" dirty="0" smtClean="0"/>
              <a:t>Class: II</a:t>
            </a:r>
            <a:endParaRPr lang="en-IN" sz="4600" dirty="0" smtClean="0"/>
          </a:p>
          <a:p>
            <a:pPr>
              <a:buNone/>
            </a:pPr>
            <a:r>
              <a:rPr lang="en-IN" sz="4600" dirty="0" smtClean="0"/>
              <a:t>School: Gayatri Shiksha Niketan</a:t>
            </a:r>
          </a:p>
          <a:p>
            <a:pPr>
              <a:buNone/>
            </a:pPr>
            <a:r>
              <a:rPr lang="en-IN" sz="4600" dirty="0" smtClean="0"/>
              <a:t>Board of Education: CBSE</a:t>
            </a:r>
          </a:p>
          <a:p>
            <a:pPr>
              <a:buNone/>
            </a:pPr>
            <a:r>
              <a:rPr lang="en-IN" sz="4600" dirty="0" smtClean="0"/>
              <a:t>Monthly Income of Household: ₹3000</a:t>
            </a:r>
          </a:p>
          <a:p>
            <a:pPr>
              <a:buNone/>
            </a:pPr>
            <a:r>
              <a:rPr lang="en-IN" sz="4600" dirty="0" smtClean="0"/>
              <a:t>Area of Residence: Nepali Basti,  Adityapur</a:t>
            </a:r>
          </a:p>
          <a:p>
            <a:pPr>
              <a:buNone/>
            </a:pPr>
            <a:r>
              <a:rPr lang="en-IN" sz="4600" dirty="0" smtClean="0"/>
              <a:t>No. of members in family: 3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5100" b="1" dirty="0" smtClean="0">
                <a:solidFill>
                  <a:srgbClr val="FF0000"/>
                </a:solidFill>
              </a:rPr>
              <a:t>Total Annual Expenditure on Education: ₹16500</a:t>
            </a:r>
          </a:p>
          <a:p>
            <a:pPr>
              <a:buNone/>
            </a:pPr>
            <a:r>
              <a:rPr lang="en-IN" sz="2600" b="1" dirty="0" smtClean="0">
                <a:solidFill>
                  <a:srgbClr val="FF0000"/>
                </a:solidFill>
              </a:rPr>
              <a:t> </a:t>
            </a:r>
          </a:p>
          <a:p>
            <a:endParaRPr lang="en-IN" dirty="0"/>
          </a:p>
        </p:txBody>
      </p:sp>
      <p:pic>
        <p:nvPicPr>
          <p:cNvPr id="4" name="Picture 3" descr="So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42876"/>
            <a:ext cx="2286016" cy="314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KUSUM KUMARI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9356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Class</a:t>
            </a:r>
            <a:r>
              <a:rPr lang="en-IN" dirty="0" smtClean="0"/>
              <a:t>: III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School: Gayatri Shiksha Niketan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₹2900</a:t>
            </a:r>
          </a:p>
          <a:p>
            <a:pPr>
              <a:buNone/>
            </a:pPr>
            <a:r>
              <a:rPr lang="en-IN" dirty="0" smtClean="0"/>
              <a:t>Area of Residence: Nepali Basti,  Adityapur</a:t>
            </a:r>
          </a:p>
          <a:p>
            <a:pPr>
              <a:buNone/>
            </a:pPr>
            <a:r>
              <a:rPr lang="en-IN" dirty="0" smtClean="0"/>
              <a:t>No. of members in family: 4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FF0000"/>
                </a:solidFill>
              </a:rPr>
              <a:t>Total Annual Expenditure on Education: ₹15850</a:t>
            </a:r>
            <a:endParaRPr lang="en-IN" dirty="0"/>
          </a:p>
        </p:txBody>
      </p:sp>
      <p:pic>
        <p:nvPicPr>
          <p:cNvPr id="4" name="Picture 3" descr="Kushum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42852"/>
            <a:ext cx="2571768" cy="314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8080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SUBHASH THAPA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Class</a:t>
            </a:r>
            <a:r>
              <a:rPr lang="en-IN" dirty="0" smtClean="0"/>
              <a:t>: IV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School: Gayatri Shiksha Niketan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₹3300</a:t>
            </a:r>
          </a:p>
          <a:p>
            <a:pPr>
              <a:buNone/>
            </a:pPr>
            <a:r>
              <a:rPr lang="en-IN" dirty="0" smtClean="0"/>
              <a:t>No. of members in family: 4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FF0000"/>
                </a:solidFill>
              </a:rPr>
              <a:t>Total Annual Expenditure on Education: ₹17050</a:t>
            </a:r>
          </a:p>
          <a:p>
            <a:pPr>
              <a:buNone/>
            </a:pPr>
            <a:r>
              <a:rPr lang="en-IN" sz="2600" b="1" dirty="0" smtClean="0">
                <a:solidFill>
                  <a:srgbClr val="FF0000"/>
                </a:solidFill>
              </a:rPr>
              <a:t> 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876256" y="980728"/>
            <a:ext cx="2088232" cy="2664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PHOTO:NA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98080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KARAN KUMAR SHARMA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Class: V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School: Gayatri Shiksha Niketan</a:t>
            </a:r>
          </a:p>
          <a:p>
            <a:pPr>
              <a:buNone/>
            </a:pPr>
            <a:r>
              <a:rPr lang="en-IN" dirty="0" smtClean="0"/>
              <a:t>Board of Education: CBSE</a:t>
            </a:r>
          </a:p>
          <a:p>
            <a:pPr>
              <a:buNone/>
            </a:pPr>
            <a:r>
              <a:rPr lang="en-IN" dirty="0" smtClean="0"/>
              <a:t>Monthly Income of Household: ₹3500</a:t>
            </a:r>
          </a:p>
          <a:p>
            <a:pPr>
              <a:buNone/>
            </a:pPr>
            <a:r>
              <a:rPr lang="en-IN" dirty="0" smtClean="0"/>
              <a:t>Area of Residence: Nepali Basti,  Adityapur</a:t>
            </a:r>
          </a:p>
          <a:p>
            <a:pPr>
              <a:buNone/>
            </a:pPr>
            <a:r>
              <a:rPr lang="en-IN" dirty="0" smtClean="0"/>
              <a:t>No. of members in family: 5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FF0000"/>
                </a:solidFill>
              </a:rPr>
              <a:t>Total Annual Expenditure on Education: ₹13900</a:t>
            </a:r>
            <a:endParaRPr lang="en-IN" dirty="0"/>
          </a:p>
        </p:txBody>
      </p:sp>
      <p:pic>
        <p:nvPicPr>
          <p:cNvPr id="4" name="Picture 3" descr="Kar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214290"/>
            <a:ext cx="2286016" cy="314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197</TotalTime>
  <Words>966</Words>
  <Application>Microsoft Office PowerPoint</Application>
  <PresentationFormat>On-screen Show (4:3)</PresentationFormat>
  <Paragraphs>192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Slide 1</vt:lpstr>
      <vt:lpstr>                  SPONSOR A CHILD BECOME A PART OF HIS FUTURE </vt:lpstr>
      <vt:lpstr>SITTU KUMAR</vt:lpstr>
      <vt:lpstr>  ROHIT KUMAR </vt:lpstr>
      <vt:lpstr>GANESH MAHATO</vt:lpstr>
      <vt:lpstr>SONU KUMAR</vt:lpstr>
      <vt:lpstr>KUSUM KUMARI</vt:lpstr>
      <vt:lpstr>SUBHASH THAPA</vt:lpstr>
      <vt:lpstr>KARAN KUMAR SHARMA</vt:lpstr>
      <vt:lpstr>AMAN KUMAR SHARMA</vt:lpstr>
      <vt:lpstr>BITTU KUMAR</vt:lpstr>
      <vt:lpstr>RIJU MAL</vt:lpstr>
      <vt:lpstr>LIGHTEN SOMEONE’S WORLD</vt:lpstr>
      <vt:lpstr>Slide 14</vt:lpstr>
      <vt:lpstr>                                                                                            STUDENTS CURRENTLY SPONSORED BY ALUMNIS/INDEPENDENT SOCIAL ENTHUSIASTS THRU SANKALP</vt:lpstr>
      <vt:lpstr>TAPAN KUMAR</vt:lpstr>
      <vt:lpstr>NANDINI KUMARI</vt:lpstr>
      <vt:lpstr>SABITA PATRA</vt:lpstr>
      <vt:lpstr>MOUSAMI PATRA</vt:lpstr>
      <vt:lpstr>GOURAV KUMAR</vt:lpstr>
      <vt:lpstr>KAJAL KUMARI</vt:lpstr>
      <vt:lpstr>RIYA KUMARI</vt:lpstr>
      <vt:lpstr>SIMRAN ADHIKARI</vt:lpstr>
      <vt:lpstr>YAM KUMAR</vt:lpstr>
      <vt:lpstr>     “You have not lived today until you have done something for someone who can never repay you.” </vt:lpstr>
    </vt:vector>
  </TitlesOfParts>
  <Company>Tata Steel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BEGINIING-ANOTHER MILESTONE</dc:title>
  <dc:creator>161652</dc:creator>
  <cp:lastModifiedBy>HP</cp:lastModifiedBy>
  <cp:revision>56</cp:revision>
  <dcterms:created xsi:type="dcterms:W3CDTF">2015-07-02T11:31:14Z</dcterms:created>
  <dcterms:modified xsi:type="dcterms:W3CDTF">2015-07-07T10:11:40Z</dcterms:modified>
</cp:coreProperties>
</file>