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8" r:id="rId2"/>
    <p:sldId id="256" r:id="rId3"/>
    <p:sldId id="257" r:id="rId4"/>
    <p:sldId id="259" r:id="rId5"/>
    <p:sldId id="260" r:id="rId6"/>
    <p:sldId id="262" r:id="rId7"/>
    <p:sldId id="261" r:id="rId8"/>
    <p:sldId id="265"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73" d="100"/>
          <a:sy n="73" d="100"/>
        </p:scale>
        <p:origin x="-107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F1668FC-D137-494C-8112-B38B17794885}" type="datetimeFigureOut">
              <a:rPr lang="en-IN" smtClean="0"/>
              <a:pPr/>
              <a:t>03-07-2015</a:t>
            </a:fld>
            <a:endParaRPr lang="en-IN"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IN"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7D05F16-C47A-48CF-93A0-C708FBBFF11F}"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F1668FC-D137-494C-8112-B38B17794885}" type="datetimeFigureOut">
              <a:rPr lang="en-IN" smtClean="0"/>
              <a:pPr/>
              <a:t>03-07-2015</a:t>
            </a:fld>
            <a:endParaRPr lang="en-IN" dirty="0"/>
          </a:p>
        </p:txBody>
      </p:sp>
      <p:sp>
        <p:nvSpPr>
          <p:cNvPr id="5" name="Footer Placeholder 4"/>
          <p:cNvSpPr>
            <a:spLocks noGrp="1"/>
          </p:cNvSpPr>
          <p:nvPr>
            <p:ph type="ftr" sz="quarter" idx="11"/>
          </p:nvPr>
        </p:nvSpPr>
        <p:spPr/>
        <p:txBody>
          <a:bodyPr/>
          <a:lstStyle>
            <a:extLst/>
          </a:lstStyle>
          <a:p>
            <a:endParaRPr lang="en-IN" dirty="0"/>
          </a:p>
        </p:txBody>
      </p:sp>
      <p:sp>
        <p:nvSpPr>
          <p:cNvPr id="6" name="Slide Number Placeholder 5"/>
          <p:cNvSpPr>
            <a:spLocks noGrp="1"/>
          </p:cNvSpPr>
          <p:nvPr>
            <p:ph type="sldNum" sz="quarter" idx="12"/>
          </p:nvPr>
        </p:nvSpPr>
        <p:spPr/>
        <p:txBody>
          <a:bodyPr/>
          <a:lstStyle>
            <a:extLst/>
          </a:lstStyle>
          <a:p>
            <a:fld id="{B7D05F16-C47A-48CF-93A0-C708FBBFF11F}"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F1668FC-D137-494C-8112-B38B17794885}" type="datetimeFigureOut">
              <a:rPr lang="en-IN" smtClean="0"/>
              <a:pPr/>
              <a:t>03-07-2015</a:t>
            </a:fld>
            <a:endParaRPr lang="en-IN" dirty="0"/>
          </a:p>
        </p:txBody>
      </p:sp>
      <p:sp>
        <p:nvSpPr>
          <p:cNvPr id="5" name="Footer Placeholder 4"/>
          <p:cNvSpPr>
            <a:spLocks noGrp="1"/>
          </p:cNvSpPr>
          <p:nvPr>
            <p:ph type="ftr" sz="quarter" idx="11"/>
          </p:nvPr>
        </p:nvSpPr>
        <p:spPr/>
        <p:txBody>
          <a:bodyPr/>
          <a:lstStyle>
            <a:extLst/>
          </a:lstStyle>
          <a:p>
            <a:endParaRPr lang="en-IN" dirty="0"/>
          </a:p>
        </p:txBody>
      </p:sp>
      <p:sp>
        <p:nvSpPr>
          <p:cNvPr id="6" name="Slide Number Placeholder 5"/>
          <p:cNvSpPr>
            <a:spLocks noGrp="1"/>
          </p:cNvSpPr>
          <p:nvPr>
            <p:ph type="sldNum" sz="quarter" idx="12"/>
          </p:nvPr>
        </p:nvSpPr>
        <p:spPr/>
        <p:txBody>
          <a:bodyPr/>
          <a:lstStyle>
            <a:extLst/>
          </a:lstStyle>
          <a:p>
            <a:fld id="{B7D05F16-C47A-48CF-93A0-C708FBBFF11F}" type="slidenum">
              <a:rPr lang="en-IN" smtClean="0"/>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F1668FC-D137-494C-8112-B38B17794885}" type="datetimeFigureOut">
              <a:rPr lang="en-IN" smtClean="0"/>
              <a:pPr/>
              <a:t>03-07-2015</a:t>
            </a:fld>
            <a:endParaRPr lang="en-IN" dirty="0"/>
          </a:p>
        </p:txBody>
      </p:sp>
      <p:sp>
        <p:nvSpPr>
          <p:cNvPr id="5" name="Footer Placeholder 4"/>
          <p:cNvSpPr>
            <a:spLocks noGrp="1"/>
          </p:cNvSpPr>
          <p:nvPr>
            <p:ph type="ftr" sz="quarter" idx="11"/>
          </p:nvPr>
        </p:nvSpPr>
        <p:spPr/>
        <p:txBody>
          <a:bodyPr/>
          <a:lstStyle>
            <a:extLst/>
          </a:lstStyle>
          <a:p>
            <a:endParaRPr lang="en-IN" dirty="0"/>
          </a:p>
        </p:txBody>
      </p:sp>
      <p:sp>
        <p:nvSpPr>
          <p:cNvPr id="6" name="Slide Number Placeholder 5"/>
          <p:cNvSpPr>
            <a:spLocks noGrp="1"/>
          </p:cNvSpPr>
          <p:nvPr>
            <p:ph type="sldNum" sz="quarter" idx="12"/>
          </p:nvPr>
        </p:nvSpPr>
        <p:spPr/>
        <p:txBody>
          <a:bodyPr/>
          <a:lstStyle>
            <a:extLst/>
          </a:lstStyle>
          <a:p>
            <a:fld id="{B7D05F16-C47A-48CF-93A0-C708FBBFF11F}" type="slidenum">
              <a:rPr lang="en-IN" smtClean="0"/>
              <a:pPr/>
              <a:t>‹#›</a:t>
            </a:fld>
            <a:endParaRPr lang="en-IN"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F1668FC-D137-494C-8112-B38B17794885}" type="datetimeFigureOut">
              <a:rPr lang="en-IN" smtClean="0"/>
              <a:pPr/>
              <a:t>03-07-2015</a:t>
            </a:fld>
            <a:endParaRPr lang="en-IN" dirty="0"/>
          </a:p>
        </p:txBody>
      </p:sp>
      <p:sp>
        <p:nvSpPr>
          <p:cNvPr id="5" name="Footer Placeholder 4"/>
          <p:cNvSpPr>
            <a:spLocks noGrp="1"/>
          </p:cNvSpPr>
          <p:nvPr>
            <p:ph type="ftr" sz="quarter" idx="11"/>
          </p:nvPr>
        </p:nvSpPr>
        <p:spPr/>
        <p:txBody>
          <a:bodyPr/>
          <a:lstStyle>
            <a:extLst/>
          </a:lstStyle>
          <a:p>
            <a:endParaRPr lang="en-IN" dirty="0"/>
          </a:p>
        </p:txBody>
      </p:sp>
      <p:sp>
        <p:nvSpPr>
          <p:cNvPr id="6" name="Slide Number Placeholder 5"/>
          <p:cNvSpPr>
            <a:spLocks noGrp="1"/>
          </p:cNvSpPr>
          <p:nvPr>
            <p:ph type="sldNum" sz="quarter" idx="12"/>
          </p:nvPr>
        </p:nvSpPr>
        <p:spPr/>
        <p:txBody>
          <a:bodyPr/>
          <a:lstStyle>
            <a:extLst/>
          </a:lstStyle>
          <a:p>
            <a:fld id="{B7D05F16-C47A-48CF-93A0-C708FBBFF11F}" type="slidenum">
              <a:rPr lang="en-IN" smtClean="0"/>
              <a:pPr/>
              <a:t>‹#›</a:t>
            </a:fld>
            <a:endParaRPr lang="en-IN"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F1668FC-D137-494C-8112-B38B17794885}" type="datetimeFigureOut">
              <a:rPr lang="en-IN" smtClean="0"/>
              <a:pPr/>
              <a:t>03-07-2015</a:t>
            </a:fld>
            <a:endParaRPr lang="en-IN" dirty="0"/>
          </a:p>
        </p:txBody>
      </p:sp>
      <p:sp>
        <p:nvSpPr>
          <p:cNvPr id="6" name="Footer Placeholder 5"/>
          <p:cNvSpPr>
            <a:spLocks noGrp="1"/>
          </p:cNvSpPr>
          <p:nvPr>
            <p:ph type="ftr" sz="quarter" idx="11"/>
          </p:nvPr>
        </p:nvSpPr>
        <p:spPr/>
        <p:txBody>
          <a:bodyPr/>
          <a:lstStyle>
            <a:extLst/>
          </a:lstStyle>
          <a:p>
            <a:endParaRPr lang="en-IN" dirty="0"/>
          </a:p>
        </p:txBody>
      </p:sp>
      <p:sp>
        <p:nvSpPr>
          <p:cNvPr id="7" name="Slide Number Placeholder 6"/>
          <p:cNvSpPr>
            <a:spLocks noGrp="1"/>
          </p:cNvSpPr>
          <p:nvPr>
            <p:ph type="sldNum" sz="quarter" idx="12"/>
          </p:nvPr>
        </p:nvSpPr>
        <p:spPr/>
        <p:txBody>
          <a:bodyPr/>
          <a:lstStyle>
            <a:extLst/>
          </a:lstStyle>
          <a:p>
            <a:fld id="{B7D05F16-C47A-48CF-93A0-C708FBBFF11F}" type="slidenum">
              <a:rPr lang="en-IN" smtClean="0"/>
              <a:pPr/>
              <a:t>‹#›</a:t>
            </a:fld>
            <a:endParaRPr lang="en-IN"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F1668FC-D137-494C-8112-B38B17794885}" type="datetimeFigureOut">
              <a:rPr lang="en-IN" smtClean="0"/>
              <a:pPr/>
              <a:t>03-07-2015</a:t>
            </a:fld>
            <a:endParaRPr lang="en-IN" dirty="0"/>
          </a:p>
        </p:txBody>
      </p:sp>
      <p:sp>
        <p:nvSpPr>
          <p:cNvPr id="8" name="Footer Placeholder 7"/>
          <p:cNvSpPr>
            <a:spLocks noGrp="1"/>
          </p:cNvSpPr>
          <p:nvPr>
            <p:ph type="ftr" sz="quarter" idx="11"/>
          </p:nvPr>
        </p:nvSpPr>
        <p:spPr/>
        <p:txBody>
          <a:bodyPr/>
          <a:lstStyle>
            <a:extLst/>
          </a:lstStyle>
          <a:p>
            <a:endParaRPr lang="en-IN" dirty="0"/>
          </a:p>
        </p:txBody>
      </p:sp>
      <p:sp>
        <p:nvSpPr>
          <p:cNvPr id="9" name="Slide Number Placeholder 8"/>
          <p:cNvSpPr>
            <a:spLocks noGrp="1"/>
          </p:cNvSpPr>
          <p:nvPr>
            <p:ph type="sldNum" sz="quarter" idx="12"/>
          </p:nvPr>
        </p:nvSpPr>
        <p:spPr/>
        <p:txBody>
          <a:bodyPr/>
          <a:lstStyle>
            <a:extLst/>
          </a:lstStyle>
          <a:p>
            <a:fld id="{B7D05F16-C47A-48CF-93A0-C708FBBFF11F}" type="slidenum">
              <a:rPr lang="en-IN" smtClean="0"/>
              <a:pPr/>
              <a:t>‹#›</a:t>
            </a:fld>
            <a:endParaRPr lang="en-IN"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F1668FC-D137-494C-8112-B38B17794885}" type="datetimeFigureOut">
              <a:rPr lang="en-IN" smtClean="0"/>
              <a:pPr/>
              <a:t>03-07-2015</a:t>
            </a:fld>
            <a:endParaRPr lang="en-IN" dirty="0"/>
          </a:p>
        </p:txBody>
      </p:sp>
      <p:sp>
        <p:nvSpPr>
          <p:cNvPr id="4" name="Footer Placeholder 3"/>
          <p:cNvSpPr>
            <a:spLocks noGrp="1"/>
          </p:cNvSpPr>
          <p:nvPr>
            <p:ph type="ftr" sz="quarter" idx="11"/>
          </p:nvPr>
        </p:nvSpPr>
        <p:spPr/>
        <p:txBody>
          <a:bodyPr/>
          <a:lstStyle>
            <a:extLst/>
          </a:lstStyle>
          <a:p>
            <a:endParaRPr lang="en-IN" dirty="0"/>
          </a:p>
        </p:txBody>
      </p:sp>
      <p:sp>
        <p:nvSpPr>
          <p:cNvPr id="5" name="Slide Number Placeholder 4"/>
          <p:cNvSpPr>
            <a:spLocks noGrp="1"/>
          </p:cNvSpPr>
          <p:nvPr>
            <p:ph type="sldNum" sz="quarter" idx="12"/>
          </p:nvPr>
        </p:nvSpPr>
        <p:spPr/>
        <p:txBody>
          <a:bodyPr/>
          <a:lstStyle>
            <a:extLst/>
          </a:lstStyle>
          <a:p>
            <a:fld id="{B7D05F16-C47A-48CF-93A0-C708FBBFF11F}" type="slidenum">
              <a:rPr lang="en-IN" smtClean="0"/>
              <a:pPr/>
              <a:t>‹#›</a:t>
            </a:fld>
            <a:endParaRPr lang="en-IN"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F1668FC-D137-494C-8112-B38B17794885}" type="datetimeFigureOut">
              <a:rPr lang="en-IN" smtClean="0"/>
              <a:pPr/>
              <a:t>03-07-2015</a:t>
            </a:fld>
            <a:endParaRPr lang="en-IN" dirty="0"/>
          </a:p>
        </p:txBody>
      </p:sp>
      <p:sp>
        <p:nvSpPr>
          <p:cNvPr id="3" name="Footer Placeholder 2"/>
          <p:cNvSpPr>
            <a:spLocks noGrp="1"/>
          </p:cNvSpPr>
          <p:nvPr>
            <p:ph type="ftr" sz="quarter" idx="11"/>
          </p:nvPr>
        </p:nvSpPr>
        <p:spPr/>
        <p:txBody>
          <a:bodyPr/>
          <a:lstStyle>
            <a:extLst/>
          </a:lstStyle>
          <a:p>
            <a:endParaRPr lang="en-IN" dirty="0"/>
          </a:p>
        </p:txBody>
      </p:sp>
      <p:sp>
        <p:nvSpPr>
          <p:cNvPr id="4" name="Slide Number Placeholder 3"/>
          <p:cNvSpPr>
            <a:spLocks noGrp="1"/>
          </p:cNvSpPr>
          <p:nvPr>
            <p:ph type="sldNum" sz="quarter" idx="12"/>
          </p:nvPr>
        </p:nvSpPr>
        <p:spPr/>
        <p:txBody>
          <a:bodyPr/>
          <a:lstStyle>
            <a:extLst/>
          </a:lstStyle>
          <a:p>
            <a:fld id="{B7D05F16-C47A-48CF-93A0-C708FBBFF11F}" type="slidenum">
              <a:rPr lang="en-IN" smtClean="0"/>
              <a:pPr/>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F1668FC-D137-494C-8112-B38B17794885}" type="datetimeFigureOut">
              <a:rPr lang="en-IN" smtClean="0"/>
              <a:pPr/>
              <a:t>03-07-2015</a:t>
            </a:fld>
            <a:endParaRPr lang="en-IN" dirty="0"/>
          </a:p>
        </p:txBody>
      </p:sp>
      <p:sp>
        <p:nvSpPr>
          <p:cNvPr id="6" name="Footer Placeholder 5"/>
          <p:cNvSpPr>
            <a:spLocks noGrp="1"/>
          </p:cNvSpPr>
          <p:nvPr>
            <p:ph type="ftr" sz="quarter" idx="11"/>
          </p:nvPr>
        </p:nvSpPr>
        <p:spPr/>
        <p:txBody>
          <a:bodyPr/>
          <a:lstStyle>
            <a:extLst/>
          </a:lstStyle>
          <a:p>
            <a:endParaRPr lang="en-IN" dirty="0"/>
          </a:p>
        </p:txBody>
      </p:sp>
      <p:sp>
        <p:nvSpPr>
          <p:cNvPr id="7" name="Slide Number Placeholder 6"/>
          <p:cNvSpPr>
            <a:spLocks noGrp="1"/>
          </p:cNvSpPr>
          <p:nvPr>
            <p:ph type="sldNum" sz="quarter" idx="12"/>
          </p:nvPr>
        </p:nvSpPr>
        <p:spPr/>
        <p:txBody>
          <a:bodyPr/>
          <a:lstStyle>
            <a:extLst/>
          </a:lstStyle>
          <a:p>
            <a:fld id="{B7D05F16-C47A-48CF-93A0-C708FBBFF11F}" type="slidenum">
              <a:rPr lang="en-IN" smtClean="0"/>
              <a:pPr/>
              <a:t>‹#›</a:t>
            </a:fld>
            <a:endParaRPr lang="en-IN"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F1668FC-D137-494C-8112-B38B17794885}" type="datetimeFigureOut">
              <a:rPr lang="en-IN" smtClean="0"/>
              <a:pPr/>
              <a:t>03-07-2015</a:t>
            </a:fld>
            <a:endParaRPr lang="en-IN"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IN"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7D05F16-C47A-48CF-93A0-C708FBBFF11F}" type="slidenum">
              <a:rPr lang="en-IN" smtClean="0"/>
              <a:pPr/>
              <a:t>‹#›</a:t>
            </a:fld>
            <a:endParaRPr lang="en-IN"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F1668FC-D137-494C-8112-B38B17794885}" type="datetimeFigureOut">
              <a:rPr lang="en-IN" smtClean="0"/>
              <a:pPr/>
              <a:t>03-07-2015</a:t>
            </a:fld>
            <a:endParaRPr lang="en-IN"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IN"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7D05F16-C47A-48CF-93A0-C708FBBFF11F}"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dirty="0"/>
          </a:p>
        </p:txBody>
      </p:sp>
      <p:sp>
        <p:nvSpPr>
          <p:cNvPr id="3" name="Title 2"/>
          <p:cNvSpPr>
            <a:spLocks noGrp="1"/>
          </p:cNvSpPr>
          <p:nvPr>
            <p:ph type="title"/>
          </p:nvPr>
        </p:nvSpPr>
        <p:spPr/>
        <p:txBody>
          <a:bodyPr/>
          <a:lstStyle/>
          <a:p>
            <a:endParaRPr lang="en-IN" dirty="0"/>
          </a:p>
        </p:txBody>
      </p:sp>
      <p:pic>
        <p:nvPicPr>
          <p:cNvPr id="8194" name="Picture 2"/>
          <p:cNvPicPr>
            <a:picLocks noChangeAspect="1" noChangeArrowheads="1"/>
          </p:cNvPicPr>
          <p:nvPr/>
        </p:nvPicPr>
        <p:blipFill>
          <a:blip r:embed="rId2" cstate="print"/>
          <a:srcRect/>
          <a:stretch>
            <a:fillRect/>
          </a:stretch>
        </p:blipFill>
        <p:spPr bwMode="auto">
          <a:xfrm>
            <a:off x="0" y="0"/>
            <a:ext cx="9142413"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9024" y="2420889"/>
            <a:ext cx="8784976" cy="1008112"/>
          </a:xfrm>
        </p:spPr>
        <p:txBody>
          <a:bodyPr>
            <a:normAutofit fontScale="90000"/>
          </a:bodyPr>
          <a:lstStyle/>
          <a:p>
            <a:pPr algn="ctr"/>
            <a:r>
              <a:rPr lang="en-IN" dirty="0" smtClean="0"/>
              <a:t/>
            </a:r>
            <a:br>
              <a:rPr lang="en-IN" dirty="0" smtClean="0"/>
            </a:br>
            <a:r>
              <a:rPr lang="en-IN" dirty="0" smtClean="0"/>
              <a:t>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latin typeface="Harrington" pitchFamily="82" charset="0"/>
              </a:rPr>
              <a:t>ANOTHER </a:t>
            </a:r>
            <a:r>
              <a:rPr lang="en-IN" dirty="0">
                <a:latin typeface="Harrington" pitchFamily="82" charset="0"/>
              </a:rPr>
              <a:t>MILESTONE </a:t>
            </a:r>
            <a:r>
              <a:rPr lang="en-IN" dirty="0" smtClean="0"/>
              <a:t/>
            </a:r>
            <a:br>
              <a:rPr lang="en-IN" dirty="0" smtClean="0"/>
            </a:br>
            <a:r>
              <a:rPr lang="en-IN" dirty="0" smtClean="0">
                <a:latin typeface="Harrington" pitchFamily="82" charset="0"/>
              </a:rPr>
              <a:t>A NEW BEGINNING</a:t>
            </a:r>
            <a:r>
              <a:rPr lang="en-IN" dirty="0" smtClean="0"/>
              <a:t/>
            </a:r>
            <a:br>
              <a:rPr lang="en-IN" dirty="0" smtClean="0"/>
            </a:br>
            <a:r>
              <a:rPr lang="en-IN" dirty="0" smtClean="0"/>
              <a:t/>
            </a:r>
            <a:br>
              <a:rPr lang="en-IN" dirty="0" smtClean="0"/>
            </a:br>
            <a:endParaRPr lang="en-IN" dirty="0"/>
          </a:p>
        </p:txBody>
      </p:sp>
      <p:pic>
        <p:nvPicPr>
          <p:cNvPr id="1058" name="Picture 34" descr="C:\Program Files\Microsoft Office\MEDIA\CAGCAT10\j0293844.wmf"/>
          <p:cNvPicPr>
            <a:picLocks noChangeAspect="1" noChangeArrowheads="1"/>
          </p:cNvPicPr>
          <p:nvPr/>
        </p:nvPicPr>
        <p:blipFill>
          <a:blip r:embed="rId2" cstate="print"/>
          <a:srcRect/>
          <a:stretch>
            <a:fillRect/>
          </a:stretch>
        </p:blipFill>
        <p:spPr bwMode="auto">
          <a:xfrm>
            <a:off x="3702863" y="2515057"/>
            <a:ext cx="1738274" cy="182788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348881"/>
            <a:ext cx="8229600" cy="3816423"/>
          </a:xfrm>
        </p:spPr>
        <p:txBody>
          <a:bodyPr>
            <a:normAutofit lnSpcReduction="10000"/>
          </a:bodyPr>
          <a:lstStyle/>
          <a:p>
            <a:r>
              <a:rPr lang="en-IN" dirty="0" smtClean="0"/>
              <a:t>On 1</a:t>
            </a:r>
            <a:r>
              <a:rPr lang="en-IN" baseline="30000" dirty="0" smtClean="0"/>
              <a:t>st</a:t>
            </a:r>
            <a:r>
              <a:rPr lang="en-IN" dirty="0" smtClean="0"/>
              <a:t> July 2015, Sankalp-A Pledge to Change entered into a new phase of its realization towards the vision of a literate India	when the President of Sankalp entered into an agreement with the CEO of TML drivelines for receiving monetary assistance and logistics support for establishing tuition centres and sponsoring complete education fee of underprivileged children in the tribal areas near Telco like </a:t>
            </a:r>
            <a:r>
              <a:rPr lang="en-IN" dirty="0" err="1" smtClean="0"/>
              <a:t>Ghobandha</a:t>
            </a:r>
            <a:r>
              <a:rPr lang="en-IN" dirty="0" smtClean="0"/>
              <a:t> and </a:t>
            </a:r>
            <a:r>
              <a:rPr lang="en-IN" dirty="0" err="1" smtClean="0"/>
              <a:t>Birsanagar</a:t>
            </a:r>
            <a:r>
              <a:rPr lang="en-IN" dirty="0" smtClean="0"/>
              <a:t>.</a:t>
            </a:r>
            <a:endParaRPr lang="en-IN" dirty="0"/>
          </a:p>
        </p:txBody>
      </p:sp>
      <p:sp>
        <p:nvSpPr>
          <p:cNvPr id="2" name="Title 1"/>
          <p:cNvSpPr>
            <a:spLocks noGrp="1"/>
          </p:cNvSpPr>
          <p:nvPr>
            <p:ph type="title"/>
          </p:nvPr>
        </p:nvSpPr>
        <p:spPr>
          <a:xfrm>
            <a:off x="395536" y="260648"/>
            <a:ext cx="8229600" cy="1656184"/>
          </a:xfrm>
        </p:spPr>
        <p:txBody>
          <a:bodyPr>
            <a:noAutofit/>
          </a:bodyPr>
          <a:lstStyle/>
          <a:p>
            <a:pPr algn="ctr"/>
            <a:r>
              <a:rPr lang="en-IN" sz="4000" dirty="0">
                <a:latin typeface="Harrington" pitchFamily="82" charset="0"/>
              </a:rPr>
              <a:t>FIRST CORPORATE </a:t>
            </a:r>
            <a:r>
              <a:rPr lang="en-IN" sz="4000" dirty="0" smtClean="0">
                <a:latin typeface="Harrington" pitchFamily="82" charset="0"/>
              </a:rPr>
              <a:t>SPONSORSHIP BY TML </a:t>
            </a:r>
            <a:r>
              <a:rPr lang="en-IN" sz="4000" dirty="0">
                <a:latin typeface="Harrington" pitchFamily="82" charset="0"/>
              </a:rPr>
              <a:t>DRIVELINES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20150701-WA0034.jpg"/>
          <p:cNvPicPr>
            <a:picLocks noGrp="1" noChangeAspect="1"/>
          </p:cNvPicPr>
          <p:nvPr>
            <p:ph idx="1"/>
          </p:nvPr>
        </p:nvPicPr>
        <p:blipFill>
          <a:blip r:embed="rId2" cstate="print"/>
          <a:stretch>
            <a:fillRect/>
          </a:stretch>
        </p:blipFill>
        <p:spPr>
          <a:xfrm>
            <a:off x="395536" y="1340768"/>
            <a:ext cx="8352928" cy="4464496"/>
          </a:xfrm>
        </p:spPr>
      </p:pic>
      <p:sp>
        <p:nvSpPr>
          <p:cNvPr id="3" name="Title 2"/>
          <p:cNvSpPr>
            <a:spLocks noGrp="1"/>
          </p:cNvSpPr>
          <p:nvPr>
            <p:ph type="title"/>
          </p:nvPr>
        </p:nvSpPr>
        <p:spPr/>
        <p:txBody>
          <a:bodyPr>
            <a:normAutofit/>
          </a:bodyPr>
          <a:lstStyle/>
          <a:p>
            <a:pPr algn="ctr"/>
            <a:r>
              <a:rPr lang="en-IN" sz="4000" dirty="0" smtClean="0">
                <a:latin typeface="Harrington" pitchFamily="82" charset="0"/>
              </a:rPr>
              <a:t>LIST OF BENEFICIARIES</a:t>
            </a:r>
            <a:endParaRPr lang="en-IN" sz="4000" dirty="0">
              <a:latin typeface="Harrington" pitchFamily="8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N" dirty="0" smtClean="0">
                <a:latin typeface="Harrington" pitchFamily="82" charset="0"/>
              </a:rPr>
              <a:t>A HISTORIC MOMENT FOR SANKALP</a:t>
            </a:r>
            <a:endParaRPr lang="en-IN" dirty="0">
              <a:latin typeface="Harrington" pitchFamily="82" charset="0"/>
            </a:endParaRPr>
          </a:p>
        </p:txBody>
      </p:sp>
      <p:pic>
        <p:nvPicPr>
          <p:cNvPr id="7" name="Picture 6" descr="IMG-20150701-WA0020.jpg"/>
          <p:cNvPicPr>
            <a:picLocks noChangeAspect="1"/>
          </p:cNvPicPr>
          <p:nvPr/>
        </p:nvPicPr>
        <p:blipFill>
          <a:blip r:embed="rId2" cstate="print"/>
          <a:stretch>
            <a:fillRect/>
          </a:stretch>
        </p:blipFill>
        <p:spPr>
          <a:xfrm>
            <a:off x="539552" y="1268760"/>
            <a:ext cx="8028384" cy="45159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IN" dirty="0" smtClean="0">
                <a:latin typeface="Harrington" pitchFamily="82" charset="0"/>
              </a:rPr>
              <a:t>MOMENTS WITH CEO, TML DRIVELINES</a:t>
            </a:r>
            <a:endParaRPr lang="en-IN" dirty="0">
              <a:latin typeface="Harrington" pitchFamily="82" charset="0"/>
            </a:endParaRPr>
          </a:p>
        </p:txBody>
      </p:sp>
      <p:pic>
        <p:nvPicPr>
          <p:cNvPr id="7" name="Picture 6" descr="IMG-20150701-WA0018.jpg"/>
          <p:cNvPicPr>
            <a:picLocks noChangeAspect="1"/>
          </p:cNvPicPr>
          <p:nvPr/>
        </p:nvPicPr>
        <p:blipFill>
          <a:blip r:embed="rId2" cstate="print"/>
          <a:stretch>
            <a:fillRect/>
          </a:stretch>
        </p:blipFill>
        <p:spPr>
          <a:xfrm>
            <a:off x="323529" y="1543291"/>
            <a:ext cx="3888432" cy="2348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IMG-20150701-WA0027.jpg"/>
          <p:cNvPicPr>
            <a:picLocks noChangeAspect="1"/>
          </p:cNvPicPr>
          <p:nvPr/>
        </p:nvPicPr>
        <p:blipFill>
          <a:blip r:embed="rId3" cstate="print"/>
          <a:stretch>
            <a:fillRect/>
          </a:stretch>
        </p:blipFill>
        <p:spPr>
          <a:xfrm>
            <a:off x="4644009" y="1556792"/>
            <a:ext cx="3816424" cy="22809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IMG-20150701-WA0026.jpg"/>
          <p:cNvPicPr>
            <a:picLocks noChangeAspect="1"/>
          </p:cNvPicPr>
          <p:nvPr/>
        </p:nvPicPr>
        <p:blipFill>
          <a:blip r:embed="rId4" cstate="print"/>
          <a:stretch>
            <a:fillRect/>
          </a:stretch>
        </p:blipFill>
        <p:spPr>
          <a:xfrm>
            <a:off x="2483768" y="4149080"/>
            <a:ext cx="4176464" cy="22772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332656"/>
            <a:ext cx="8229600" cy="1728192"/>
          </a:xfrm>
        </p:spPr>
        <p:txBody>
          <a:bodyPr>
            <a:normAutofit fontScale="90000"/>
          </a:bodyPr>
          <a:lstStyle/>
          <a:p>
            <a:pPr algn="ctr"/>
            <a:r>
              <a:rPr lang="en-IN" dirty="0" smtClean="0">
                <a:latin typeface="Harrington" pitchFamily="82" charset="0"/>
              </a:rPr>
              <a:t>TUITION CENTRE AT BIRSANGAR</a:t>
            </a:r>
            <a:br>
              <a:rPr lang="en-IN" dirty="0" smtClean="0">
                <a:latin typeface="Harrington" pitchFamily="82" charset="0"/>
              </a:rPr>
            </a:br>
            <a:r>
              <a:rPr lang="en-IN" dirty="0" smtClean="0">
                <a:latin typeface="Harrington" pitchFamily="82" charset="0"/>
              </a:rPr>
              <a:t>A JOINT INITIATIVE OF SANKALP AND UNITED FORUM NGO</a:t>
            </a:r>
            <a:endParaRPr lang="en-IN" dirty="0">
              <a:latin typeface="Harrington" pitchFamily="82" charset="0"/>
            </a:endParaRPr>
          </a:p>
        </p:txBody>
      </p:sp>
      <p:pic>
        <p:nvPicPr>
          <p:cNvPr id="4" name="Picture 3" descr="IMG-20150701-WA0013.jpg"/>
          <p:cNvPicPr>
            <a:picLocks noChangeAspect="1"/>
          </p:cNvPicPr>
          <p:nvPr/>
        </p:nvPicPr>
        <p:blipFill>
          <a:blip r:embed="rId2" cstate="print"/>
          <a:stretch>
            <a:fillRect/>
          </a:stretch>
        </p:blipFill>
        <p:spPr>
          <a:xfrm>
            <a:off x="179512" y="2132856"/>
            <a:ext cx="2736304" cy="18227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IMG-20150701-WA0014.jpg"/>
          <p:cNvPicPr>
            <a:picLocks noChangeAspect="1"/>
          </p:cNvPicPr>
          <p:nvPr/>
        </p:nvPicPr>
        <p:blipFill>
          <a:blip r:embed="rId3" cstate="print"/>
          <a:stretch>
            <a:fillRect/>
          </a:stretch>
        </p:blipFill>
        <p:spPr>
          <a:xfrm>
            <a:off x="3059832" y="2132856"/>
            <a:ext cx="2952328" cy="17821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IMG-20150701-WA0017.jpg"/>
          <p:cNvPicPr>
            <a:picLocks noChangeAspect="1"/>
          </p:cNvPicPr>
          <p:nvPr/>
        </p:nvPicPr>
        <p:blipFill>
          <a:blip r:embed="rId4" cstate="print"/>
          <a:stretch>
            <a:fillRect/>
          </a:stretch>
        </p:blipFill>
        <p:spPr>
          <a:xfrm>
            <a:off x="1259632" y="4149081"/>
            <a:ext cx="3312368" cy="18632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IMG-20150701-WA0021.jpg"/>
          <p:cNvPicPr>
            <a:picLocks noChangeAspect="1"/>
          </p:cNvPicPr>
          <p:nvPr/>
        </p:nvPicPr>
        <p:blipFill>
          <a:blip r:embed="rId5" cstate="print"/>
          <a:stretch>
            <a:fillRect/>
          </a:stretch>
        </p:blipFill>
        <p:spPr>
          <a:xfrm>
            <a:off x="4788024" y="4149080"/>
            <a:ext cx="3240360" cy="18722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IMG-20150701-WA0023.jpg"/>
          <p:cNvPicPr>
            <a:picLocks noChangeAspect="1"/>
          </p:cNvPicPr>
          <p:nvPr/>
        </p:nvPicPr>
        <p:blipFill>
          <a:blip r:embed="rId6" cstate="print"/>
          <a:stretch>
            <a:fillRect/>
          </a:stretch>
        </p:blipFill>
        <p:spPr>
          <a:xfrm>
            <a:off x="6192689" y="2132856"/>
            <a:ext cx="2771799" cy="17796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88640"/>
            <a:ext cx="8229600" cy="1143000"/>
          </a:xfrm>
        </p:spPr>
        <p:txBody>
          <a:bodyPr/>
          <a:lstStyle/>
          <a:p>
            <a:pPr algn="ctr"/>
            <a:r>
              <a:rPr lang="en-IN" dirty="0" smtClean="0">
                <a:latin typeface="Harrington" pitchFamily="82" charset="0"/>
              </a:rPr>
              <a:t>PRESS RELEASE</a:t>
            </a:r>
            <a:endParaRPr lang="en-IN" dirty="0">
              <a:latin typeface="Harrington" pitchFamily="82" charset="0"/>
            </a:endParaRPr>
          </a:p>
        </p:txBody>
      </p:sp>
      <p:pic>
        <p:nvPicPr>
          <p:cNvPr id="4" name="Picture 3" descr="IMG-20150702-WA0018.jpg"/>
          <p:cNvPicPr>
            <a:picLocks noChangeAspect="1"/>
          </p:cNvPicPr>
          <p:nvPr/>
        </p:nvPicPr>
        <p:blipFill>
          <a:blip r:embed="rId2" cstate="print"/>
          <a:stretch>
            <a:fillRect/>
          </a:stretch>
        </p:blipFill>
        <p:spPr>
          <a:xfrm>
            <a:off x="1290637" y="1484784"/>
            <a:ext cx="6562725" cy="4608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381000" y="762000"/>
            <a:ext cx="8229600" cy="2133600"/>
          </a:xfrm>
        </p:spPr>
        <p:txBody>
          <a:bodyPr>
            <a:normAutofit fontScale="90000"/>
          </a:bodyPr>
          <a:lstStyle/>
          <a:p>
            <a:pPr algn="ct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solidFill>
                  <a:srgbClr val="FF0000"/>
                </a:solidFill>
              </a:rPr>
              <a:t>“</a:t>
            </a:r>
            <a:r>
              <a:rPr lang="en-IN" sz="4000" dirty="0" smtClean="0">
                <a:solidFill>
                  <a:srgbClr val="FF0000"/>
                </a:solidFill>
              </a:rPr>
              <a:t>You have not lived today until you have done something for someone who can never repay you.”</a:t>
            </a:r>
            <a:r>
              <a:rPr lang="en-IN" sz="4000" dirty="0" smtClean="0"/>
              <a:t> </a:t>
            </a:r>
            <a:endParaRPr lang="en-IN" sz="4000" dirty="0"/>
          </a:p>
        </p:txBody>
      </p:sp>
      <p:sp>
        <p:nvSpPr>
          <p:cNvPr id="2" name="Content Placeholder 1"/>
          <p:cNvSpPr>
            <a:spLocks noGrp="1"/>
          </p:cNvSpPr>
          <p:nvPr>
            <p:ph sz="quarter" idx="1"/>
          </p:nvPr>
        </p:nvSpPr>
        <p:spPr>
          <a:xfrm>
            <a:off x="457200" y="3276600"/>
            <a:ext cx="8229600" cy="2667000"/>
          </a:xfrm>
        </p:spPr>
        <p:txBody>
          <a:bodyPr>
            <a:normAutofit lnSpcReduction="10000"/>
          </a:bodyPr>
          <a:lstStyle/>
          <a:p>
            <a:pPr algn="ctr">
              <a:buNone/>
            </a:pPr>
            <a:endParaRPr lang="en-IN" dirty="0" smtClean="0"/>
          </a:p>
          <a:p>
            <a:pPr algn="ctr">
              <a:buNone/>
            </a:pPr>
            <a:endParaRPr lang="en-IN" dirty="0" smtClean="0"/>
          </a:p>
          <a:p>
            <a:pPr algn="ctr">
              <a:buNone/>
            </a:pPr>
            <a:endParaRPr lang="en-IN" dirty="0" smtClean="0"/>
          </a:p>
          <a:p>
            <a:pPr algn="ctr">
              <a:buNone/>
            </a:pPr>
            <a:endParaRPr lang="en-IN" dirty="0" smtClean="0"/>
          </a:p>
          <a:p>
            <a:pPr algn="ctr">
              <a:buNone/>
            </a:pPr>
            <a:endParaRPr lang="en-IN" dirty="0" smtClean="0"/>
          </a:p>
          <a:p>
            <a:pPr algn="ctr">
              <a:buNone/>
            </a:pPr>
            <a:r>
              <a:rPr lang="en-IN" sz="2400" dirty="0" smtClean="0">
                <a:solidFill>
                  <a:srgbClr val="FF0000"/>
                </a:solidFill>
              </a:rPr>
              <a:t>www.sankalpnitjamshedpur.org</a:t>
            </a:r>
          </a:p>
          <a:p>
            <a:pPr algn="ctr">
              <a:buNone/>
            </a:pPr>
            <a:endParaRPr lang="en-IN"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62</TotalTime>
  <Words>51</Words>
  <Application>Microsoft Office PowerPoint</Application>
  <PresentationFormat>On-screen Show (4:3)</PresentationFormat>
  <Paragraphs>15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Concourse</vt:lpstr>
      <vt:lpstr>Slide 1</vt:lpstr>
      <vt:lpstr>                  ANOTHER MILESTONE  A NEW BEGINNING  </vt:lpstr>
      <vt:lpstr>FIRST CORPORATE SPONSORSHIP BY TML DRIVELINES</vt:lpstr>
      <vt:lpstr>LIST OF BENEFICIARIES</vt:lpstr>
      <vt:lpstr>A HISTORIC MOMENT FOR SANKALP</vt:lpstr>
      <vt:lpstr>MOMENTS WITH CEO, TML DRIVELINES</vt:lpstr>
      <vt:lpstr>TUITION CENTRE AT BIRSANGAR A JOINT INITIATIVE OF SANKALP AND UNITED FORUM NGO</vt:lpstr>
      <vt:lpstr>PRESS RELEASE</vt:lpstr>
      <vt:lpstr>     “You have not lived today until you have done something for someone who can never repay you.” </vt:lpstr>
    </vt:vector>
  </TitlesOfParts>
  <Company>Tata Steel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BEGINIING-ANOTHER MILESTONE</dc:title>
  <dc:creator>161652</dc:creator>
  <cp:lastModifiedBy>HP</cp:lastModifiedBy>
  <cp:revision>20</cp:revision>
  <dcterms:created xsi:type="dcterms:W3CDTF">2015-07-02T11:31:14Z</dcterms:created>
  <dcterms:modified xsi:type="dcterms:W3CDTF">2015-07-03T14:11:17Z</dcterms:modified>
</cp:coreProperties>
</file>